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8" r:id="rId5"/>
    <p:sldId id="259" r:id="rId6"/>
    <p:sldId id="264" r:id="rId7"/>
    <p:sldId id="260" r:id="rId8"/>
    <p:sldId id="261" r:id="rId9"/>
    <p:sldId id="262" r:id="rId10"/>
    <p:sldId id="265"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BC214E-402E-4150-BD27-282DB55FEAD6}" v="12" dt="2020-04-18T19:03:33.8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ams, Alicia O" userId="45c2f5e0-c94b-4b93-82d7-ce56bec4e8bd" providerId="ADAL" clId="{EFBC214E-402E-4150-BD27-282DB55FEAD6}"/>
    <pc:docChg chg="undo custSel addSld modSld sldOrd addSection delSection">
      <pc:chgData name="Adams, Alicia O" userId="45c2f5e0-c94b-4b93-82d7-ce56bec4e8bd" providerId="ADAL" clId="{EFBC214E-402E-4150-BD27-282DB55FEAD6}" dt="2020-04-18T19:59:21.540" v="934" actId="20577"/>
      <pc:docMkLst>
        <pc:docMk/>
      </pc:docMkLst>
      <pc:sldChg chg="modSp">
        <pc:chgData name="Adams, Alicia O" userId="45c2f5e0-c94b-4b93-82d7-ce56bec4e8bd" providerId="ADAL" clId="{EFBC214E-402E-4150-BD27-282DB55FEAD6}" dt="2020-04-18T18:21:48.785" v="378" actId="20577"/>
        <pc:sldMkLst>
          <pc:docMk/>
          <pc:sldMk cId="3851483042" sldId="258"/>
        </pc:sldMkLst>
        <pc:spChg chg="mod">
          <ac:chgData name="Adams, Alicia O" userId="45c2f5e0-c94b-4b93-82d7-ce56bec4e8bd" providerId="ADAL" clId="{EFBC214E-402E-4150-BD27-282DB55FEAD6}" dt="2020-04-18T18:21:48.785" v="378" actId="20577"/>
          <ac:spMkLst>
            <pc:docMk/>
            <pc:sldMk cId="3851483042" sldId="258"/>
            <ac:spMk id="2" creationId="{A49CB963-F245-4B43-AE36-B3A649447BC7}"/>
          </ac:spMkLst>
        </pc:spChg>
        <pc:spChg chg="mod">
          <ac:chgData name="Adams, Alicia O" userId="45c2f5e0-c94b-4b93-82d7-ce56bec4e8bd" providerId="ADAL" clId="{EFBC214E-402E-4150-BD27-282DB55FEAD6}" dt="2020-04-18T18:21:42.992" v="377" actId="6549"/>
          <ac:spMkLst>
            <pc:docMk/>
            <pc:sldMk cId="3851483042" sldId="258"/>
            <ac:spMk id="3" creationId="{3E8B17C4-A32F-4DAF-9003-C9FE27E34DAB}"/>
          </ac:spMkLst>
        </pc:spChg>
      </pc:sldChg>
      <pc:sldChg chg="modSp">
        <pc:chgData name="Adams, Alicia O" userId="45c2f5e0-c94b-4b93-82d7-ce56bec4e8bd" providerId="ADAL" clId="{EFBC214E-402E-4150-BD27-282DB55FEAD6}" dt="2020-04-18T17:43:55.630" v="5" actId="27636"/>
        <pc:sldMkLst>
          <pc:docMk/>
          <pc:sldMk cId="456073287" sldId="259"/>
        </pc:sldMkLst>
        <pc:spChg chg="mod">
          <ac:chgData name="Adams, Alicia O" userId="45c2f5e0-c94b-4b93-82d7-ce56bec4e8bd" providerId="ADAL" clId="{EFBC214E-402E-4150-BD27-282DB55FEAD6}" dt="2020-04-18T17:43:55.630" v="5" actId="27636"/>
          <ac:spMkLst>
            <pc:docMk/>
            <pc:sldMk cId="456073287" sldId="259"/>
            <ac:spMk id="3" creationId="{83830494-6187-4552-B168-F43A1A62D2B1}"/>
          </ac:spMkLst>
        </pc:spChg>
      </pc:sldChg>
      <pc:sldChg chg="modSp">
        <pc:chgData name="Adams, Alicia O" userId="45c2f5e0-c94b-4b93-82d7-ce56bec4e8bd" providerId="ADAL" clId="{EFBC214E-402E-4150-BD27-282DB55FEAD6}" dt="2020-04-18T18:33:45.150" v="735" actId="6549"/>
        <pc:sldMkLst>
          <pc:docMk/>
          <pc:sldMk cId="3201478580" sldId="260"/>
        </pc:sldMkLst>
        <pc:spChg chg="mod">
          <ac:chgData name="Adams, Alicia O" userId="45c2f5e0-c94b-4b93-82d7-ce56bec4e8bd" providerId="ADAL" clId="{EFBC214E-402E-4150-BD27-282DB55FEAD6}" dt="2020-04-18T18:33:45.150" v="735" actId="6549"/>
          <ac:spMkLst>
            <pc:docMk/>
            <pc:sldMk cId="3201478580" sldId="260"/>
            <ac:spMk id="2" creationId="{46018240-4312-42AE-BCA0-DF0944DE8024}"/>
          </ac:spMkLst>
        </pc:spChg>
        <pc:spChg chg="mod">
          <ac:chgData name="Adams, Alicia O" userId="45c2f5e0-c94b-4b93-82d7-ce56bec4e8bd" providerId="ADAL" clId="{EFBC214E-402E-4150-BD27-282DB55FEAD6}" dt="2020-04-18T18:25:03.781" v="417" actId="20577"/>
          <ac:spMkLst>
            <pc:docMk/>
            <pc:sldMk cId="3201478580" sldId="260"/>
            <ac:spMk id="4" creationId="{6430360E-92D2-4D75-B9E5-DBC09911F2C9}"/>
          </ac:spMkLst>
        </pc:spChg>
      </pc:sldChg>
      <pc:sldChg chg="addSp delSp modSp">
        <pc:chgData name="Adams, Alicia O" userId="45c2f5e0-c94b-4b93-82d7-ce56bec4e8bd" providerId="ADAL" clId="{EFBC214E-402E-4150-BD27-282DB55FEAD6}" dt="2020-04-18T19:12:17.941" v="901" actId="255"/>
        <pc:sldMkLst>
          <pc:docMk/>
          <pc:sldMk cId="2090421679" sldId="261"/>
        </pc:sldMkLst>
        <pc:spChg chg="mod">
          <ac:chgData name="Adams, Alicia O" userId="45c2f5e0-c94b-4b93-82d7-ce56bec4e8bd" providerId="ADAL" clId="{EFBC214E-402E-4150-BD27-282DB55FEAD6}" dt="2020-04-18T19:12:17.941" v="901" actId="255"/>
          <ac:spMkLst>
            <pc:docMk/>
            <pc:sldMk cId="2090421679" sldId="261"/>
            <ac:spMk id="3" creationId="{EDFB07EB-158C-4639-B1A9-49BFEE901809}"/>
          </ac:spMkLst>
        </pc:spChg>
        <pc:spChg chg="mod">
          <ac:chgData name="Adams, Alicia O" userId="45c2f5e0-c94b-4b93-82d7-ce56bec4e8bd" providerId="ADAL" clId="{EFBC214E-402E-4150-BD27-282DB55FEAD6}" dt="2020-04-18T18:48:46.317" v="827" actId="5793"/>
          <ac:spMkLst>
            <pc:docMk/>
            <pc:sldMk cId="2090421679" sldId="261"/>
            <ac:spMk id="4" creationId="{EF63D32F-DFA9-4576-9715-FFC940725F90}"/>
          </ac:spMkLst>
        </pc:spChg>
        <pc:spChg chg="add del mod">
          <ac:chgData name="Adams, Alicia O" userId="45c2f5e0-c94b-4b93-82d7-ce56bec4e8bd" providerId="ADAL" clId="{EFBC214E-402E-4150-BD27-282DB55FEAD6}" dt="2020-04-18T18:35:15.096" v="738"/>
          <ac:spMkLst>
            <pc:docMk/>
            <pc:sldMk cId="2090421679" sldId="261"/>
            <ac:spMk id="5" creationId="{1737D4F7-E62F-4C0E-AA9A-0AB853C971BE}"/>
          </ac:spMkLst>
        </pc:spChg>
        <pc:spChg chg="add del mod">
          <ac:chgData name="Adams, Alicia O" userId="45c2f5e0-c94b-4b93-82d7-ce56bec4e8bd" providerId="ADAL" clId="{EFBC214E-402E-4150-BD27-282DB55FEAD6}" dt="2020-04-18T18:35:15.096" v="738"/>
          <ac:spMkLst>
            <pc:docMk/>
            <pc:sldMk cId="2090421679" sldId="261"/>
            <ac:spMk id="6" creationId="{192F209E-BD01-4F97-A3CB-3E9D6744E109}"/>
          </ac:spMkLst>
        </pc:spChg>
        <pc:spChg chg="add del mod">
          <ac:chgData name="Adams, Alicia O" userId="45c2f5e0-c94b-4b93-82d7-ce56bec4e8bd" providerId="ADAL" clId="{EFBC214E-402E-4150-BD27-282DB55FEAD6}" dt="2020-04-18T18:35:15.096" v="738"/>
          <ac:spMkLst>
            <pc:docMk/>
            <pc:sldMk cId="2090421679" sldId="261"/>
            <ac:spMk id="7" creationId="{C8EEAFF8-1097-4104-94C9-8D7BEE9C7AE6}"/>
          </ac:spMkLst>
        </pc:spChg>
        <pc:spChg chg="add del mod">
          <ac:chgData name="Adams, Alicia O" userId="45c2f5e0-c94b-4b93-82d7-ce56bec4e8bd" providerId="ADAL" clId="{EFBC214E-402E-4150-BD27-282DB55FEAD6}" dt="2020-04-18T18:35:29.329" v="753"/>
          <ac:spMkLst>
            <pc:docMk/>
            <pc:sldMk cId="2090421679" sldId="261"/>
            <ac:spMk id="8" creationId="{CD5E99D3-4226-4478-B52F-B9DD256B2049}"/>
          </ac:spMkLst>
        </pc:spChg>
        <pc:spChg chg="add del mod">
          <ac:chgData name="Adams, Alicia O" userId="45c2f5e0-c94b-4b93-82d7-ce56bec4e8bd" providerId="ADAL" clId="{EFBC214E-402E-4150-BD27-282DB55FEAD6}" dt="2020-04-18T18:35:29.329" v="753"/>
          <ac:spMkLst>
            <pc:docMk/>
            <pc:sldMk cId="2090421679" sldId="261"/>
            <ac:spMk id="9" creationId="{6DCD6431-01EB-43E3-AA34-F5B5E1E7E766}"/>
          </ac:spMkLst>
        </pc:spChg>
        <pc:spChg chg="add del mod">
          <ac:chgData name="Adams, Alicia O" userId="45c2f5e0-c94b-4b93-82d7-ce56bec4e8bd" providerId="ADAL" clId="{EFBC214E-402E-4150-BD27-282DB55FEAD6}" dt="2020-04-18T18:35:29.329" v="753"/>
          <ac:spMkLst>
            <pc:docMk/>
            <pc:sldMk cId="2090421679" sldId="261"/>
            <ac:spMk id="10" creationId="{735F90FA-12E3-4D32-AC84-E98EB718E8C6}"/>
          </ac:spMkLst>
        </pc:spChg>
        <pc:spChg chg="add del mod">
          <ac:chgData name="Adams, Alicia O" userId="45c2f5e0-c94b-4b93-82d7-ce56bec4e8bd" providerId="ADAL" clId="{EFBC214E-402E-4150-BD27-282DB55FEAD6}" dt="2020-04-18T18:35:28.018" v="751"/>
          <ac:spMkLst>
            <pc:docMk/>
            <pc:sldMk cId="2090421679" sldId="261"/>
            <ac:spMk id="11" creationId="{CE4E5C55-702D-47EC-8288-F687E5372D78}"/>
          </ac:spMkLst>
        </pc:spChg>
        <pc:spChg chg="add del mod">
          <ac:chgData name="Adams, Alicia O" userId="45c2f5e0-c94b-4b93-82d7-ce56bec4e8bd" providerId="ADAL" clId="{EFBC214E-402E-4150-BD27-282DB55FEAD6}" dt="2020-04-18T18:35:28.018" v="751"/>
          <ac:spMkLst>
            <pc:docMk/>
            <pc:sldMk cId="2090421679" sldId="261"/>
            <ac:spMk id="12" creationId="{D41EAB37-DB6B-41E3-A53E-1F49104092A1}"/>
          </ac:spMkLst>
        </pc:spChg>
        <pc:spChg chg="add del mod">
          <ac:chgData name="Adams, Alicia O" userId="45c2f5e0-c94b-4b93-82d7-ce56bec4e8bd" providerId="ADAL" clId="{EFBC214E-402E-4150-BD27-282DB55FEAD6}" dt="2020-04-18T18:35:28.018" v="751"/>
          <ac:spMkLst>
            <pc:docMk/>
            <pc:sldMk cId="2090421679" sldId="261"/>
            <ac:spMk id="13" creationId="{17F63C8E-D6F3-4A12-813B-7F85B21E2838}"/>
          </ac:spMkLst>
        </pc:spChg>
        <pc:spChg chg="add del mod">
          <ac:chgData name="Adams, Alicia O" userId="45c2f5e0-c94b-4b93-82d7-ce56bec4e8bd" providerId="ADAL" clId="{EFBC214E-402E-4150-BD27-282DB55FEAD6}" dt="2020-04-18T18:35:49.116" v="754"/>
          <ac:spMkLst>
            <pc:docMk/>
            <pc:sldMk cId="2090421679" sldId="261"/>
            <ac:spMk id="14" creationId="{0B01B976-4E58-4140-82E3-388B38DD173E}"/>
          </ac:spMkLst>
        </pc:spChg>
        <pc:spChg chg="add del mod">
          <ac:chgData name="Adams, Alicia O" userId="45c2f5e0-c94b-4b93-82d7-ce56bec4e8bd" providerId="ADAL" clId="{EFBC214E-402E-4150-BD27-282DB55FEAD6}" dt="2020-04-18T18:35:49.116" v="754"/>
          <ac:spMkLst>
            <pc:docMk/>
            <pc:sldMk cId="2090421679" sldId="261"/>
            <ac:spMk id="15" creationId="{4C0E0689-744A-4049-B18D-C662B81C635B}"/>
          </ac:spMkLst>
        </pc:spChg>
        <pc:spChg chg="add del mod">
          <ac:chgData name="Adams, Alicia O" userId="45c2f5e0-c94b-4b93-82d7-ce56bec4e8bd" providerId="ADAL" clId="{EFBC214E-402E-4150-BD27-282DB55FEAD6}" dt="2020-04-18T18:35:49.116" v="754"/>
          <ac:spMkLst>
            <pc:docMk/>
            <pc:sldMk cId="2090421679" sldId="261"/>
            <ac:spMk id="16" creationId="{BEB5AEAC-2340-4CF3-977C-3DB03CF644DB}"/>
          </ac:spMkLst>
        </pc:spChg>
      </pc:sldChg>
      <pc:sldChg chg="modSp">
        <pc:chgData name="Adams, Alicia O" userId="45c2f5e0-c94b-4b93-82d7-ce56bec4e8bd" providerId="ADAL" clId="{EFBC214E-402E-4150-BD27-282DB55FEAD6}" dt="2020-04-18T19:59:21.540" v="934" actId="20577"/>
        <pc:sldMkLst>
          <pc:docMk/>
          <pc:sldMk cId="105415568" sldId="262"/>
        </pc:sldMkLst>
        <pc:spChg chg="mod">
          <ac:chgData name="Adams, Alicia O" userId="45c2f5e0-c94b-4b93-82d7-ce56bec4e8bd" providerId="ADAL" clId="{EFBC214E-402E-4150-BD27-282DB55FEAD6}" dt="2020-04-18T19:59:21.540" v="934" actId="20577"/>
          <ac:spMkLst>
            <pc:docMk/>
            <pc:sldMk cId="105415568" sldId="262"/>
            <ac:spMk id="3" creationId="{F79EA30C-A65F-463F-8ED6-265F62719B3E}"/>
          </ac:spMkLst>
        </pc:spChg>
      </pc:sldChg>
      <pc:sldChg chg="delSp modSp add modAnim">
        <pc:chgData name="Adams, Alicia O" userId="45c2f5e0-c94b-4b93-82d7-ce56bec4e8bd" providerId="ADAL" clId="{EFBC214E-402E-4150-BD27-282DB55FEAD6}" dt="2020-04-18T19:04:23.371" v="865" actId="27636"/>
        <pc:sldMkLst>
          <pc:docMk/>
          <pc:sldMk cId="1725783752" sldId="263"/>
        </pc:sldMkLst>
        <pc:spChg chg="mod">
          <ac:chgData name="Adams, Alicia O" userId="45c2f5e0-c94b-4b93-82d7-ce56bec4e8bd" providerId="ADAL" clId="{EFBC214E-402E-4150-BD27-282DB55FEAD6}" dt="2020-04-18T19:04:23.371" v="865" actId="27636"/>
          <ac:spMkLst>
            <pc:docMk/>
            <pc:sldMk cId="1725783752" sldId="263"/>
            <ac:spMk id="3" creationId="{3B188CFF-BDAF-4CF1-8A3A-B65E43B2EF8E}"/>
          </ac:spMkLst>
        </pc:spChg>
        <pc:picChg chg="del">
          <ac:chgData name="Adams, Alicia O" userId="45c2f5e0-c94b-4b93-82d7-ce56bec4e8bd" providerId="ADAL" clId="{EFBC214E-402E-4150-BD27-282DB55FEAD6}" dt="2020-04-18T17:57:57.008" v="16"/>
          <ac:picMkLst>
            <pc:docMk/>
            <pc:sldMk cId="1725783752" sldId="263"/>
            <ac:picMk id="5" creationId="{EF6596E9-90B1-413A-99BF-A5A4E0D61BBB}"/>
          </ac:picMkLst>
        </pc:picChg>
      </pc:sldChg>
      <pc:sldChg chg="delSp modSp add ord modAnim">
        <pc:chgData name="Adams, Alicia O" userId="45c2f5e0-c94b-4b93-82d7-ce56bec4e8bd" providerId="ADAL" clId="{EFBC214E-402E-4150-BD27-282DB55FEAD6}" dt="2020-04-18T18:31:52.324" v="704" actId="20577"/>
        <pc:sldMkLst>
          <pc:docMk/>
          <pc:sldMk cId="3258390048" sldId="264"/>
        </pc:sldMkLst>
        <pc:spChg chg="mod">
          <ac:chgData name="Adams, Alicia O" userId="45c2f5e0-c94b-4b93-82d7-ce56bec4e8bd" providerId="ADAL" clId="{EFBC214E-402E-4150-BD27-282DB55FEAD6}" dt="2020-04-18T18:31:52.324" v="704" actId="20577"/>
          <ac:spMkLst>
            <pc:docMk/>
            <pc:sldMk cId="3258390048" sldId="264"/>
            <ac:spMk id="2" creationId="{57F0AC24-CCD8-4020-A047-D7D58A0B0C52}"/>
          </ac:spMkLst>
        </pc:spChg>
        <pc:spChg chg="mod">
          <ac:chgData name="Adams, Alicia O" userId="45c2f5e0-c94b-4b93-82d7-ce56bec4e8bd" providerId="ADAL" clId="{EFBC214E-402E-4150-BD27-282DB55FEAD6}" dt="2020-04-18T18:29:20.768" v="661" actId="20577"/>
          <ac:spMkLst>
            <pc:docMk/>
            <pc:sldMk cId="3258390048" sldId="264"/>
            <ac:spMk id="4" creationId="{1F96289E-76C4-4278-A08C-BED70D4A2596}"/>
          </ac:spMkLst>
        </pc:spChg>
        <pc:picChg chg="del">
          <ac:chgData name="Adams, Alicia O" userId="45c2f5e0-c94b-4b93-82d7-ce56bec4e8bd" providerId="ADAL" clId="{EFBC214E-402E-4150-BD27-282DB55FEAD6}" dt="2020-04-18T17:57:44.151" v="15"/>
          <ac:picMkLst>
            <pc:docMk/>
            <pc:sldMk cId="3258390048" sldId="264"/>
            <ac:picMk id="5" creationId="{B3D696A2-A1C4-4ED1-BC9A-ACF71990A353}"/>
          </ac:picMkLst>
        </pc:picChg>
      </pc:sldChg>
      <pc:sldChg chg="add">
        <pc:chgData name="Adams, Alicia O" userId="45c2f5e0-c94b-4b93-82d7-ce56bec4e8bd" providerId="ADAL" clId="{EFBC214E-402E-4150-BD27-282DB55FEAD6}" dt="2020-04-18T18:16:41.596" v="151"/>
        <pc:sldMkLst>
          <pc:docMk/>
          <pc:sldMk cId="2226547715" sldId="26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8AD83-5E94-440B-8D16-E2A32917D2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E8072F-0EB1-458C-8C2D-CE9A6D4F95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661EDF-9B82-47CE-A443-2CECC3BD08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5B9BE3-CF0B-4219-A439-150BFC90281E}"/>
              </a:ext>
            </a:extLst>
          </p:cNvPr>
          <p:cNvSpPr>
            <a:spLocks noGrp="1"/>
          </p:cNvSpPr>
          <p:nvPr>
            <p:ph type="dt" sz="half" idx="10"/>
          </p:nvPr>
        </p:nvSpPr>
        <p:spPr/>
        <p:txBody>
          <a:bodyPr/>
          <a:lstStyle/>
          <a:p>
            <a:fld id="{8B8FB019-99D3-4E46-BD31-9A5A076D8DC1}" type="datetimeFigureOut">
              <a:rPr lang="en-US" smtClean="0"/>
              <a:t>4/18/2020</a:t>
            </a:fld>
            <a:endParaRPr lang="en-US"/>
          </a:p>
        </p:txBody>
      </p:sp>
      <p:sp>
        <p:nvSpPr>
          <p:cNvPr id="6" name="Footer Placeholder 5">
            <a:extLst>
              <a:ext uri="{FF2B5EF4-FFF2-40B4-BE49-F238E27FC236}">
                <a16:creationId xmlns:a16="http://schemas.microsoft.com/office/drawing/2014/main" id="{EBC2E900-B69F-4DB4-871D-22E624FCBD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C1146F-D6BC-46C3-AA42-ED86FBE62562}"/>
              </a:ext>
            </a:extLst>
          </p:cNvPr>
          <p:cNvSpPr>
            <a:spLocks noGrp="1"/>
          </p:cNvSpPr>
          <p:nvPr>
            <p:ph type="sldNum" sz="quarter" idx="12"/>
          </p:nvPr>
        </p:nvSpPr>
        <p:spPr/>
        <p:txBody>
          <a:bodyPr/>
          <a:lstStyle/>
          <a:p>
            <a:fld id="{B853C9A7-4AEF-406B-B8D0-B452680F7DF8}" type="slidenum">
              <a:rPr lang="en-US" smtClean="0"/>
              <a:t>‹#›</a:t>
            </a:fld>
            <a:endParaRPr lang="en-US"/>
          </a:p>
        </p:txBody>
      </p:sp>
    </p:spTree>
    <p:extLst>
      <p:ext uri="{BB962C8B-B14F-4D97-AF65-F5344CB8AC3E}">
        <p14:creationId xmlns:p14="http://schemas.microsoft.com/office/powerpoint/2010/main" val="3630940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75505-B606-4437-A5E0-B3EA317649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2102DC-BE30-4293-BDF4-38AE155A77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C4F143-2E60-46AA-8128-9B33894E44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C15FD8-EF1E-4A9E-B780-509BAD49B972}"/>
              </a:ext>
            </a:extLst>
          </p:cNvPr>
          <p:cNvSpPr>
            <a:spLocks noGrp="1"/>
          </p:cNvSpPr>
          <p:nvPr>
            <p:ph type="dt" sz="half" idx="10"/>
          </p:nvPr>
        </p:nvSpPr>
        <p:spPr/>
        <p:txBody>
          <a:bodyPr/>
          <a:lstStyle/>
          <a:p>
            <a:fld id="{8B8FB019-99D3-4E46-BD31-9A5A076D8DC1}" type="datetimeFigureOut">
              <a:rPr lang="en-US" smtClean="0"/>
              <a:t>4/18/2020</a:t>
            </a:fld>
            <a:endParaRPr lang="en-US"/>
          </a:p>
        </p:txBody>
      </p:sp>
      <p:sp>
        <p:nvSpPr>
          <p:cNvPr id="6" name="Footer Placeholder 5">
            <a:extLst>
              <a:ext uri="{FF2B5EF4-FFF2-40B4-BE49-F238E27FC236}">
                <a16:creationId xmlns:a16="http://schemas.microsoft.com/office/drawing/2014/main" id="{7E981C09-9A93-420A-82ED-F757189D83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CFC920-3123-48BA-A23E-2B6A84489FBD}"/>
              </a:ext>
            </a:extLst>
          </p:cNvPr>
          <p:cNvSpPr>
            <a:spLocks noGrp="1"/>
          </p:cNvSpPr>
          <p:nvPr>
            <p:ph type="sldNum" sz="quarter" idx="12"/>
          </p:nvPr>
        </p:nvSpPr>
        <p:spPr/>
        <p:txBody>
          <a:bodyPr/>
          <a:lstStyle/>
          <a:p>
            <a:fld id="{B853C9A7-4AEF-406B-B8D0-B452680F7DF8}" type="slidenum">
              <a:rPr lang="en-US" smtClean="0"/>
              <a:t>‹#›</a:t>
            </a:fld>
            <a:endParaRPr lang="en-US"/>
          </a:p>
        </p:txBody>
      </p:sp>
    </p:spTree>
    <p:extLst>
      <p:ext uri="{BB962C8B-B14F-4D97-AF65-F5344CB8AC3E}">
        <p14:creationId xmlns:p14="http://schemas.microsoft.com/office/powerpoint/2010/main" val="4031530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81446-CD1E-4A72-BA86-461259437C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CA97CE-46E6-44EB-A611-590F7355E9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5B5F64-AE94-4495-BF17-1542F66577B9}"/>
              </a:ext>
            </a:extLst>
          </p:cNvPr>
          <p:cNvSpPr>
            <a:spLocks noGrp="1"/>
          </p:cNvSpPr>
          <p:nvPr>
            <p:ph type="dt" sz="half" idx="10"/>
          </p:nvPr>
        </p:nvSpPr>
        <p:spPr/>
        <p:txBody>
          <a:bodyPr/>
          <a:lstStyle/>
          <a:p>
            <a:fld id="{8B8FB019-99D3-4E46-BD31-9A5A076D8DC1}" type="datetimeFigureOut">
              <a:rPr lang="en-US" smtClean="0"/>
              <a:t>4/18/2020</a:t>
            </a:fld>
            <a:endParaRPr lang="en-US"/>
          </a:p>
        </p:txBody>
      </p:sp>
      <p:sp>
        <p:nvSpPr>
          <p:cNvPr id="5" name="Footer Placeholder 4">
            <a:extLst>
              <a:ext uri="{FF2B5EF4-FFF2-40B4-BE49-F238E27FC236}">
                <a16:creationId xmlns:a16="http://schemas.microsoft.com/office/drawing/2014/main" id="{5C68C923-4FFE-460A-ADE8-B560E479AB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BD3BC2-5ED3-4409-99BE-F9384C248C76}"/>
              </a:ext>
            </a:extLst>
          </p:cNvPr>
          <p:cNvSpPr>
            <a:spLocks noGrp="1"/>
          </p:cNvSpPr>
          <p:nvPr>
            <p:ph type="sldNum" sz="quarter" idx="12"/>
          </p:nvPr>
        </p:nvSpPr>
        <p:spPr/>
        <p:txBody>
          <a:bodyPr/>
          <a:lstStyle/>
          <a:p>
            <a:fld id="{B853C9A7-4AEF-406B-B8D0-B452680F7DF8}" type="slidenum">
              <a:rPr lang="en-US" smtClean="0"/>
              <a:t>‹#›</a:t>
            </a:fld>
            <a:endParaRPr lang="en-US"/>
          </a:p>
        </p:txBody>
      </p:sp>
    </p:spTree>
    <p:extLst>
      <p:ext uri="{BB962C8B-B14F-4D97-AF65-F5344CB8AC3E}">
        <p14:creationId xmlns:p14="http://schemas.microsoft.com/office/powerpoint/2010/main" val="4219126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4CED7-6CF7-4AC2-A729-69FDBC2581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23D868-8417-4991-AEB7-D50AF51965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EA8474-E7CC-4108-88F4-8D13F7A3E7CF}"/>
              </a:ext>
            </a:extLst>
          </p:cNvPr>
          <p:cNvSpPr>
            <a:spLocks noGrp="1"/>
          </p:cNvSpPr>
          <p:nvPr>
            <p:ph type="dt" sz="half" idx="10"/>
          </p:nvPr>
        </p:nvSpPr>
        <p:spPr/>
        <p:txBody>
          <a:bodyPr/>
          <a:lstStyle/>
          <a:p>
            <a:fld id="{8B8FB019-99D3-4E46-BD31-9A5A076D8DC1}" type="datetimeFigureOut">
              <a:rPr lang="en-US" smtClean="0"/>
              <a:t>4/18/2020</a:t>
            </a:fld>
            <a:endParaRPr lang="en-US"/>
          </a:p>
        </p:txBody>
      </p:sp>
      <p:sp>
        <p:nvSpPr>
          <p:cNvPr id="5" name="Footer Placeholder 4">
            <a:extLst>
              <a:ext uri="{FF2B5EF4-FFF2-40B4-BE49-F238E27FC236}">
                <a16:creationId xmlns:a16="http://schemas.microsoft.com/office/drawing/2014/main" id="{40395A57-A950-486C-85B1-E20B11B8FE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C367AD-048F-47DF-86C0-C792C490EF5A}"/>
              </a:ext>
            </a:extLst>
          </p:cNvPr>
          <p:cNvSpPr>
            <a:spLocks noGrp="1"/>
          </p:cNvSpPr>
          <p:nvPr>
            <p:ph type="sldNum" sz="quarter" idx="12"/>
          </p:nvPr>
        </p:nvSpPr>
        <p:spPr/>
        <p:txBody>
          <a:bodyPr/>
          <a:lstStyle/>
          <a:p>
            <a:fld id="{B853C9A7-4AEF-406B-B8D0-B452680F7DF8}" type="slidenum">
              <a:rPr lang="en-US" smtClean="0"/>
              <a:t>‹#›</a:t>
            </a:fld>
            <a:endParaRPr lang="en-US"/>
          </a:p>
        </p:txBody>
      </p:sp>
    </p:spTree>
    <p:extLst>
      <p:ext uri="{BB962C8B-B14F-4D97-AF65-F5344CB8AC3E}">
        <p14:creationId xmlns:p14="http://schemas.microsoft.com/office/powerpoint/2010/main" val="13371932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9C5A6A-F61A-4FEB-89B1-BF364D9E7B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12A2CC-B753-4F86-B762-658ACA8C2A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1B4850-98A6-4DA0-A961-C189E466FC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8FB019-99D3-4E46-BD31-9A5A076D8DC1}" type="datetimeFigureOut">
              <a:rPr lang="en-US" smtClean="0"/>
              <a:t>4/18/2020</a:t>
            </a:fld>
            <a:endParaRPr lang="en-US"/>
          </a:p>
        </p:txBody>
      </p:sp>
      <p:sp>
        <p:nvSpPr>
          <p:cNvPr id="5" name="Footer Placeholder 4">
            <a:extLst>
              <a:ext uri="{FF2B5EF4-FFF2-40B4-BE49-F238E27FC236}">
                <a16:creationId xmlns:a16="http://schemas.microsoft.com/office/drawing/2014/main" id="{F988BEED-5602-47BA-8458-2714B212DA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0A797E-BD7C-40B3-9E75-CA19D08C6A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3C9A7-4AEF-406B-B8D0-B452680F7DF8}" type="slidenum">
              <a:rPr lang="en-US" smtClean="0"/>
              <a:t>‹#›</a:t>
            </a:fld>
            <a:endParaRPr lang="en-US"/>
          </a:p>
        </p:txBody>
      </p:sp>
    </p:spTree>
    <p:extLst>
      <p:ext uri="{BB962C8B-B14F-4D97-AF65-F5344CB8AC3E}">
        <p14:creationId xmlns:p14="http://schemas.microsoft.com/office/powerpoint/2010/main" val="181021276"/>
      </p:ext>
    </p:extLst>
  </p:cSld>
  <p:clrMap bg1="lt1" tx1="dk1" bg2="lt2" tx2="dk2" accent1="accent1" accent2="accent2" accent3="accent3" accent4="accent4" accent5="accent5" accent6="accent6" hlink="hlink" folHlink="folHlink"/>
  <p:sldLayoutIdLst>
    <p:sldLayoutId id="2147483652" r:id="rId1"/>
    <p:sldLayoutId id="2147483657" r:id="rId2"/>
    <p:sldLayoutId id="2147483650" r:id="rId3"/>
    <p:sldLayoutId id="214748364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poetryfoundation.org/poems/48985/phenomenal-woman"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www.poetryfoundation.org/poems/46446/still-i-rise"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13">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9CB963-F245-4B43-AE36-B3A649447BC7}"/>
              </a:ext>
            </a:extLst>
          </p:cNvPr>
          <p:cNvSpPr>
            <a:spLocks noGrp="1"/>
          </p:cNvSpPr>
          <p:nvPr>
            <p:ph type="ctrTitle"/>
          </p:nvPr>
        </p:nvSpPr>
        <p:spPr>
          <a:xfrm>
            <a:off x="987689" y="3071183"/>
            <a:ext cx="9910296" cy="2590027"/>
          </a:xfrm>
        </p:spPr>
        <p:txBody>
          <a:bodyPr anchor="t">
            <a:normAutofit/>
          </a:bodyPr>
          <a:lstStyle/>
          <a:p>
            <a:pPr algn="l"/>
            <a:r>
              <a:rPr lang="en-US" sz="8000" b="1" dirty="0"/>
              <a:t>Poet</a:t>
            </a:r>
          </a:p>
        </p:txBody>
      </p:sp>
      <p:sp>
        <p:nvSpPr>
          <p:cNvPr id="3" name="Subtitle 2">
            <a:extLst>
              <a:ext uri="{FF2B5EF4-FFF2-40B4-BE49-F238E27FC236}">
                <a16:creationId xmlns:a16="http://schemas.microsoft.com/office/drawing/2014/main" id="{3E8B17C4-A32F-4DAF-9003-C9FE27E34DAB}"/>
              </a:ext>
            </a:extLst>
          </p:cNvPr>
          <p:cNvSpPr>
            <a:spLocks noGrp="1"/>
          </p:cNvSpPr>
          <p:nvPr>
            <p:ph type="subTitle" idx="1"/>
          </p:nvPr>
        </p:nvSpPr>
        <p:spPr>
          <a:xfrm>
            <a:off x="987688" y="1553518"/>
            <a:ext cx="9910295" cy="1281733"/>
          </a:xfrm>
        </p:spPr>
        <p:txBody>
          <a:bodyPr anchor="b">
            <a:normAutofit/>
          </a:bodyPr>
          <a:lstStyle/>
          <a:p>
            <a:pPr algn="l"/>
            <a:r>
              <a:rPr lang="en-US" sz="2800" b="1" dirty="0"/>
              <a:t>Maya Angelou </a:t>
            </a:r>
          </a:p>
        </p:txBody>
      </p:sp>
      <p:sp>
        <p:nvSpPr>
          <p:cNvPr id="11" name="Rectangle 15">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1483042"/>
      </p:ext>
    </p:extLst>
  </p:cSld>
  <p:clrMapOvr>
    <a:masterClrMapping/>
  </p:clrMapOvr>
  <mc:AlternateContent xmlns:mc="http://schemas.openxmlformats.org/markup-compatibility/2006" xmlns:p14="http://schemas.microsoft.com/office/powerpoint/2010/main">
    <mc:Choice Requires="p14">
      <p:transition spd="slow" p14:dur="2000" advTm="9850"/>
    </mc:Choice>
    <mc:Fallback xmlns="">
      <p:transition spd="slow" advTm="985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AA4F61-CCA9-479E-9DEC-541DBB5AD58F}"/>
              </a:ext>
            </a:extLst>
          </p:cNvPr>
          <p:cNvSpPr>
            <a:spLocks noGrp="1"/>
          </p:cNvSpPr>
          <p:nvPr>
            <p:ph type="title"/>
          </p:nvPr>
        </p:nvSpPr>
        <p:spPr>
          <a:xfrm>
            <a:off x="589560" y="856180"/>
            <a:ext cx="4560584" cy="1128068"/>
          </a:xfrm>
        </p:spPr>
        <p:txBody>
          <a:bodyPr anchor="ctr">
            <a:normAutofit/>
          </a:bodyPr>
          <a:lstStyle/>
          <a:p>
            <a:r>
              <a:rPr lang="en-US" sz="2500" b="1" dirty="0"/>
              <a:t>Maya Angelou (Marguerite Johnson in St. Louis, Missouri) 1928-2014</a:t>
            </a:r>
          </a:p>
        </p:txBody>
      </p:sp>
      <p:grpSp>
        <p:nvGrpSpPr>
          <p:cNvPr id="8"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9"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3830494-6187-4552-B168-F43A1A62D2B1}"/>
              </a:ext>
            </a:extLst>
          </p:cNvPr>
          <p:cNvSpPr>
            <a:spLocks noGrp="1"/>
          </p:cNvSpPr>
          <p:nvPr>
            <p:ph idx="1"/>
          </p:nvPr>
        </p:nvSpPr>
        <p:spPr>
          <a:xfrm>
            <a:off x="590719" y="2330505"/>
            <a:ext cx="4559425" cy="3979585"/>
          </a:xfrm>
        </p:spPr>
        <p:txBody>
          <a:bodyPr anchor="ctr">
            <a:normAutofit fontScale="77500" lnSpcReduction="20000"/>
          </a:bodyPr>
          <a:lstStyle/>
          <a:p>
            <a:r>
              <a:rPr lang="en-US" sz="2400" dirty="0"/>
              <a:t>An acclaimed </a:t>
            </a:r>
          </a:p>
          <a:p>
            <a:r>
              <a:rPr lang="en-US" sz="2400" dirty="0"/>
              <a:t>poet, storyteller, writer, </a:t>
            </a:r>
          </a:p>
          <a:p>
            <a:r>
              <a:rPr lang="en-US" sz="2400" dirty="0"/>
              <a:t>singer, dancer, actress, </a:t>
            </a:r>
          </a:p>
          <a:p>
            <a:r>
              <a:rPr lang="en-US" sz="2400" dirty="0"/>
              <a:t>composer, educator and </a:t>
            </a:r>
          </a:p>
          <a:p>
            <a:r>
              <a:rPr lang="en-US" sz="2400" dirty="0"/>
              <a:t>Hollywood’s first female black director,</a:t>
            </a:r>
          </a:p>
          <a:p>
            <a:r>
              <a:rPr lang="en-US" sz="2400" dirty="0"/>
              <a:t>playwright, and civil right’s activist.</a:t>
            </a:r>
          </a:p>
          <a:p>
            <a:r>
              <a:rPr lang="en-US" sz="2400" dirty="0"/>
              <a:t>1993 - Angelou wrote and delivered a poem, "On The Pulse of the Morning," at the inauguration for President Bill Clinton at his request. </a:t>
            </a:r>
          </a:p>
          <a:p>
            <a:r>
              <a:rPr lang="en-US" sz="2400" dirty="0"/>
              <a:t>2000 - received the National Medal of Arts, 2010 - awarded the Presidential Medal of Freedom by President Barack Obama.</a:t>
            </a:r>
          </a:p>
        </p:txBody>
      </p:sp>
      <p:sp>
        <p:nvSpPr>
          <p:cNvPr id="17"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5">
            <a:extLst>
              <a:ext uri="{FF2B5EF4-FFF2-40B4-BE49-F238E27FC236}">
                <a16:creationId xmlns:a16="http://schemas.microsoft.com/office/drawing/2014/main" id="{B0768C79-E006-4BF3-8BE2-60B42DD83C6A}"/>
              </a:ext>
            </a:extLst>
          </p:cNvPr>
          <p:cNvPicPr>
            <a:picLocks noChangeAspect="1"/>
          </p:cNvPicPr>
          <p:nvPr/>
        </p:nvPicPr>
        <p:blipFill rotWithShape="1">
          <a:blip r:embed="rId2"/>
          <a:srcRect t="3062"/>
          <a:stretch/>
        </p:blipFill>
        <p:spPr>
          <a:xfrm>
            <a:off x="5977788" y="799352"/>
            <a:ext cx="5425410" cy="5259296"/>
          </a:xfrm>
          <a:prstGeom prst="rect">
            <a:avLst/>
          </a:prstGeom>
        </p:spPr>
      </p:pic>
    </p:spTree>
    <p:extLst>
      <p:ext uri="{BB962C8B-B14F-4D97-AF65-F5344CB8AC3E}">
        <p14:creationId xmlns:p14="http://schemas.microsoft.com/office/powerpoint/2010/main" val="456073287"/>
      </p:ext>
    </p:extLst>
  </p:cSld>
  <p:clrMapOvr>
    <a:masterClrMapping/>
  </p:clrMapOvr>
  <mc:AlternateContent xmlns:mc="http://schemas.openxmlformats.org/markup-compatibility/2006" xmlns:p14="http://schemas.microsoft.com/office/powerpoint/2010/main">
    <mc:Choice Requires="p14">
      <p:transition spd="slow" p14:dur="2000" advTm="33960"/>
    </mc:Choice>
    <mc:Fallback xmlns="">
      <p:transition spd="slow" advTm="3396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10">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8" name="Rectangle 11">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12">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F0AC24-CCD8-4020-A047-D7D58A0B0C52}"/>
              </a:ext>
            </a:extLst>
          </p:cNvPr>
          <p:cNvSpPr>
            <a:spLocks noGrp="1"/>
          </p:cNvSpPr>
          <p:nvPr>
            <p:ph type="title"/>
          </p:nvPr>
        </p:nvSpPr>
        <p:spPr>
          <a:xfrm>
            <a:off x="1153618" y="1239927"/>
            <a:ext cx="4008586" cy="4680583"/>
          </a:xfrm>
        </p:spPr>
        <p:txBody>
          <a:bodyPr vert="horz" lIns="91440" tIns="45720" rIns="91440" bIns="45720" rtlCol="0" anchor="ctr">
            <a:normAutofit/>
          </a:bodyPr>
          <a:lstStyle/>
          <a:p>
            <a:r>
              <a:rPr lang="en-US" sz="5200" b="1" dirty="0"/>
              <a:t>Poetry Background</a:t>
            </a:r>
            <a:endParaRPr lang="en-US" sz="5200" b="1" kern="1200" dirty="0">
              <a:solidFill>
                <a:schemeClr val="tx1"/>
              </a:solidFill>
              <a:latin typeface="+mj-lt"/>
              <a:ea typeface="+mj-ea"/>
              <a:cs typeface="+mj-cs"/>
            </a:endParaRPr>
          </a:p>
        </p:txBody>
      </p:sp>
      <p:sp>
        <p:nvSpPr>
          <p:cNvPr id="4" name="Text Placeholder 3">
            <a:extLst>
              <a:ext uri="{FF2B5EF4-FFF2-40B4-BE49-F238E27FC236}">
                <a16:creationId xmlns:a16="http://schemas.microsoft.com/office/drawing/2014/main" id="{1F96289E-76C4-4278-A08C-BED70D4A2596}"/>
              </a:ext>
            </a:extLst>
          </p:cNvPr>
          <p:cNvSpPr>
            <a:spLocks noGrp="1"/>
          </p:cNvSpPr>
          <p:nvPr>
            <p:ph type="body" sz="half" idx="2"/>
          </p:nvPr>
        </p:nvSpPr>
        <p:spPr>
          <a:xfrm>
            <a:off x="6291923" y="1239927"/>
            <a:ext cx="4971824" cy="4680583"/>
          </a:xfrm>
        </p:spPr>
        <p:txBody>
          <a:bodyPr vert="horz" lIns="91440" tIns="45720" rIns="91440" bIns="45720" rtlCol="0" anchor="ctr">
            <a:normAutofit fontScale="85000" lnSpcReduction="20000"/>
          </a:bodyPr>
          <a:lstStyle/>
          <a:p>
            <a:pPr marL="342900" indent="-228600">
              <a:buFont typeface="Arial" panose="020B0604020202020204" pitchFamily="34" charset="0"/>
              <a:buChar char="•"/>
            </a:pPr>
            <a:r>
              <a:rPr lang="en-US" sz="3200" dirty="0"/>
              <a:t>Ms. Angelou was a child of the Civil Rights struggle, an era of racial discrimination and oppression.</a:t>
            </a:r>
          </a:p>
          <a:p>
            <a:pPr marL="342900" indent="-228600">
              <a:buFont typeface="Arial" panose="020B0604020202020204" pitchFamily="34" charset="0"/>
              <a:buChar char="•"/>
            </a:pPr>
            <a:r>
              <a:rPr lang="en-US" sz="3200" dirty="0"/>
              <a:t>Poetry challenged the indignities and inhumanity that African-Americans faced on a daily basis. Example: stereotypes of beauty and human worth.</a:t>
            </a:r>
          </a:p>
          <a:p>
            <a:pPr marL="342900" indent="-228600">
              <a:buFont typeface="Arial" panose="020B0604020202020204" pitchFamily="34" charset="0"/>
              <a:buChar char="•"/>
            </a:pPr>
            <a:r>
              <a:rPr lang="en-US" sz="3200" dirty="0"/>
              <a:t>While her voice was borne (came from) of the experiences of black Americans, her poetry came to apply to all.</a:t>
            </a:r>
            <a:endParaRPr lang="en-US" sz="2000" dirty="0"/>
          </a:p>
        </p:txBody>
      </p:sp>
    </p:spTree>
    <p:extLst>
      <p:ext uri="{BB962C8B-B14F-4D97-AF65-F5344CB8AC3E}">
        <p14:creationId xmlns:p14="http://schemas.microsoft.com/office/powerpoint/2010/main" val="3258390048"/>
      </p:ext>
    </p:extLst>
  </p:cSld>
  <p:clrMapOvr>
    <a:masterClrMapping/>
  </p:clrMapOvr>
  <mc:AlternateContent xmlns:mc="http://schemas.openxmlformats.org/markup-compatibility/2006" xmlns:p14="http://schemas.microsoft.com/office/powerpoint/2010/main">
    <mc:Choice Requires="p14">
      <p:transition spd="slow" p14:dur="2000" advTm="61045"/>
    </mc:Choice>
    <mc:Fallback xmlns="">
      <p:transition spd="slow" advTm="6104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018240-4312-42AE-BCA0-DF0944DE8024}"/>
              </a:ext>
            </a:extLst>
          </p:cNvPr>
          <p:cNvSpPr>
            <a:spLocks noGrp="1"/>
          </p:cNvSpPr>
          <p:nvPr>
            <p:ph type="title"/>
          </p:nvPr>
        </p:nvSpPr>
        <p:spPr>
          <a:xfrm>
            <a:off x="589560" y="856180"/>
            <a:ext cx="4560584" cy="1128068"/>
          </a:xfrm>
        </p:spPr>
        <p:txBody>
          <a:bodyPr vert="horz" lIns="91440" tIns="45720" rIns="91440" bIns="45720" rtlCol="0" anchor="ctr">
            <a:normAutofit fontScale="90000"/>
          </a:bodyPr>
          <a:lstStyle/>
          <a:p>
            <a:r>
              <a:rPr lang="en-US" sz="4400" b="1" dirty="0"/>
              <a:t>Poetry Topic Examples</a:t>
            </a:r>
          </a:p>
        </p:txBody>
      </p:sp>
      <p:grpSp>
        <p:nvGrpSpPr>
          <p:cNvPr id="10"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1"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6430360E-92D2-4D75-B9E5-DBC09911F2C9}"/>
              </a:ext>
            </a:extLst>
          </p:cNvPr>
          <p:cNvSpPr>
            <a:spLocks noGrp="1"/>
          </p:cNvSpPr>
          <p:nvPr>
            <p:ph type="body" sz="half" idx="2"/>
          </p:nvPr>
        </p:nvSpPr>
        <p:spPr>
          <a:xfrm>
            <a:off x="590719" y="2330505"/>
            <a:ext cx="4559425" cy="3979585"/>
          </a:xfrm>
        </p:spPr>
        <p:txBody>
          <a:bodyPr vert="horz" lIns="91440" tIns="45720" rIns="91440" bIns="45720" rtlCol="0" anchor="ctr">
            <a:normAutofit/>
          </a:bodyPr>
          <a:lstStyle/>
          <a:p>
            <a:pPr indent="-228600">
              <a:buFont typeface="Arial" panose="020B0604020202020204" pitchFamily="34" charset="0"/>
              <a:buChar char="•"/>
            </a:pPr>
            <a:r>
              <a:rPr lang="en-US" sz="2000" dirty="0"/>
              <a:t>Black beauty, </a:t>
            </a:r>
          </a:p>
          <a:p>
            <a:pPr indent="-228600">
              <a:buFont typeface="Arial" panose="020B0604020202020204" pitchFamily="34" charset="0"/>
              <a:buChar char="•"/>
            </a:pPr>
            <a:r>
              <a:rPr lang="en-US" sz="2000" dirty="0"/>
              <a:t>The strength of women,  </a:t>
            </a:r>
          </a:p>
          <a:p>
            <a:pPr indent="-228600">
              <a:buFont typeface="Arial" panose="020B0604020202020204" pitchFamily="34" charset="0"/>
              <a:buChar char="•"/>
            </a:pPr>
            <a:r>
              <a:rPr lang="en-US" sz="2000" dirty="0"/>
              <a:t>The human spirit; </a:t>
            </a:r>
          </a:p>
          <a:p>
            <a:pPr indent="-228600">
              <a:buFont typeface="Arial" panose="020B0604020202020204" pitchFamily="34" charset="0"/>
              <a:buChar char="•"/>
            </a:pPr>
            <a:r>
              <a:rPr lang="en-US" sz="2000" dirty="0"/>
              <a:t>Vietnam War; </a:t>
            </a:r>
          </a:p>
          <a:p>
            <a:pPr indent="-228600">
              <a:buFont typeface="Arial" panose="020B0604020202020204" pitchFamily="34" charset="0"/>
              <a:buChar char="•"/>
            </a:pPr>
            <a:r>
              <a:rPr lang="en-US" sz="2000" dirty="0"/>
              <a:t>Social justice</a:t>
            </a:r>
          </a:p>
          <a:p>
            <a:pPr indent="-228600">
              <a:buFont typeface="Arial" panose="020B0604020202020204" pitchFamily="34" charset="0"/>
              <a:buChar char="•"/>
            </a:pPr>
            <a:r>
              <a:rPr lang="en-US" sz="2000" dirty="0"/>
              <a:t>She has also written a number of books, the most well-known is entitled, “I Know Why the Caged Birds Sing.”  </a:t>
            </a:r>
          </a:p>
        </p:txBody>
      </p:sp>
      <p:sp>
        <p:nvSpPr>
          <p:cNvPr id="19"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6">
            <a:extLst>
              <a:ext uri="{FF2B5EF4-FFF2-40B4-BE49-F238E27FC236}">
                <a16:creationId xmlns:a16="http://schemas.microsoft.com/office/drawing/2014/main" id="{4B8C4BC9-64A3-4DE7-B264-8D025B5A9154}"/>
              </a:ext>
            </a:extLst>
          </p:cNvPr>
          <p:cNvPicPr>
            <a:picLocks noGrp="1" noChangeAspect="1"/>
          </p:cNvPicPr>
          <p:nvPr>
            <p:ph type="pic" idx="1"/>
          </p:nvPr>
        </p:nvPicPr>
        <p:blipFill rotWithShape="1">
          <a:blip r:embed="rId2"/>
          <a:srcRect t="26692" r="-1" b="7874"/>
          <a:stretch/>
        </p:blipFill>
        <p:spPr>
          <a:xfrm>
            <a:off x="5977788" y="799352"/>
            <a:ext cx="5425410" cy="5259296"/>
          </a:xfrm>
          <a:prstGeom prst="rect">
            <a:avLst/>
          </a:prstGeom>
        </p:spPr>
      </p:pic>
      <p:sp>
        <p:nvSpPr>
          <p:cNvPr id="6" name="Picture Placeholder 2">
            <a:extLst>
              <a:ext uri="{FF2B5EF4-FFF2-40B4-BE49-F238E27FC236}">
                <a16:creationId xmlns:a16="http://schemas.microsoft.com/office/drawing/2014/main" id="{6E88AEA5-D7DC-4B37-A668-4C5E0EAC1458}"/>
              </a:ext>
            </a:extLst>
          </p:cNvPr>
          <p:cNvSpPr txBox="1">
            <a:spLocks/>
          </p:cNvSpPr>
          <p:nvPr/>
        </p:nvSpPr>
        <p:spPr>
          <a:xfrm>
            <a:off x="5180012" y="992187"/>
            <a:ext cx="6172200" cy="4873625"/>
          </a:xfrm>
          <a:prstGeom prst="rect">
            <a:avLst/>
          </a:prstGeom>
        </p:spPr>
        <p:txBody>
          <a:bodyPr/>
          <a:lstStyle/>
          <a:p>
            <a:endParaRPr lang="en-US"/>
          </a:p>
        </p:txBody>
      </p:sp>
    </p:spTree>
    <p:extLst>
      <p:ext uri="{BB962C8B-B14F-4D97-AF65-F5344CB8AC3E}">
        <p14:creationId xmlns:p14="http://schemas.microsoft.com/office/powerpoint/2010/main" val="3201478580"/>
      </p:ext>
    </p:extLst>
  </p:cSld>
  <p:clrMapOvr>
    <a:masterClrMapping/>
  </p:clrMapOvr>
  <mc:AlternateContent xmlns:mc="http://schemas.openxmlformats.org/markup-compatibility/2006" xmlns:p14="http://schemas.microsoft.com/office/powerpoint/2010/main">
    <mc:Choice Requires="p14">
      <p:transition spd="slow" p14:dur="2000" advTm="25160"/>
    </mc:Choice>
    <mc:Fallback xmlns="">
      <p:transition spd="slow" advTm="2516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C9F25-A199-4A31-9C12-E8B061BF70A0}"/>
              </a:ext>
            </a:extLst>
          </p:cNvPr>
          <p:cNvSpPr>
            <a:spLocks noGrp="1"/>
          </p:cNvSpPr>
          <p:nvPr>
            <p:ph type="title"/>
          </p:nvPr>
        </p:nvSpPr>
        <p:spPr/>
        <p:txBody>
          <a:bodyPr/>
          <a:lstStyle/>
          <a:p>
            <a:r>
              <a:rPr lang="en-US" dirty="0"/>
              <a:t>Author’s Style</a:t>
            </a:r>
          </a:p>
        </p:txBody>
      </p:sp>
      <p:sp>
        <p:nvSpPr>
          <p:cNvPr id="3" name="Content Placeholder 2">
            <a:extLst>
              <a:ext uri="{FF2B5EF4-FFF2-40B4-BE49-F238E27FC236}">
                <a16:creationId xmlns:a16="http://schemas.microsoft.com/office/drawing/2014/main" id="{EDFB07EB-158C-4639-B1A9-49BFEE901809}"/>
              </a:ext>
            </a:extLst>
          </p:cNvPr>
          <p:cNvSpPr>
            <a:spLocks noGrp="1"/>
          </p:cNvSpPr>
          <p:nvPr>
            <p:ph sz="half" idx="1"/>
          </p:nvPr>
        </p:nvSpPr>
        <p:spPr>
          <a:xfrm>
            <a:off x="838199" y="1825625"/>
            <a:ext cx="4808457" cy="4351338"/>
          </a:xfrm>
        </p:spPr>
        <p:txBody>
          <a:bodyPr>
            <a:noAutofit/>
          </a:bodyPr>
          <a:lstStyle/>
          <a:p>
            <a:r>
              <a:rPr lang="en-US" sz="1800" dirty="0"/>
              <a:t>Uses a number of literary devices &amp; techniques:</a:t>
            </a:r>
          </a:p>
          <a:p>
            <a:r>
              <a:rPr lang="en-US" sz="1800" b="1" dirty="0"/>
              <a:t>Example “Phenomenal Woman” – Free Verse</a:t>
            </a:r>
          </a:p>
          <a:p>
            <a:r>
              <a:rPr lang="en-US" sz="1800" dirty="0"/>
              <a:t> metaphors, similes</a:t>
            </a:r>
          </a:p>
          <a:p>
            <a:r>
              <a:rPr lang="en-US" sz="1800" dirty="0"/>
              <a:t>Rhythm and rhymes in: lies, size; hips, lips; please, knees, bees; teeth, feet;</a:t>
            </a:r>
          </a:p>
          <a:p>
            <a:r>
              <a:rPr lang="en-US" sz="1800" dirty="0"/>
              <a:t>Imagery as in: “the reach of my arms, span of my hips, stride of my steps, the curl of my lips”</a:t>
            </a:r>
          </a:p>
          <a:p>
            <a:r>
              <a:rPr lang="en-US" sz="1800" dirty="0"/>
              <a:t>Alliteration,  personification</a:t>
            </a:r>
          </a:p>
          <a:p>
            <a:r>
              <a:rPr lang="en-US" sz="1800" dirty="0"/>
              <a:t>repetition to place emphasis on…; for effect; deeper meaning; and so you can remember, </a:t>
            </a:r>
          </a:p>
          <a:p>
            <a:r>
              <a:rPr lang="en-US" sz="1800" dirty="0"/>
              <a:t>Her poetry has a musical quality about them</a:t>
            </a:r>
          </a:p>
          <a:p>
            <a:r>
              <a:rPr lang="en-US" sz="1400" dirty="0">
                <a:hlinkClick r:id="rId2"/>
              </a:rPr>
              <a:t>https://www.poetryfoundation.org/poems/48985/phenomenal-woman</a:t>
            </a:r>
            <a:endParaRPr lang="en-US" sz="1400" dirty="0"/>
          </a:p>
        </p:txBody>
      </p:sp>
      <p:sp>
        <p:nvSpPr>
          <p:cNvPr id="4" name="Content Placeholder 3">
            <a:extLst>
              <a:ext uri="{FF2B5EF4-FFF2-40B4-BE49-F238E27FC236}">
                <a16:creationId xmlns:a16="http://schemas.microsoft.com/office/drawing/2014/main" id="{EF63D32F-DFA9-4576-9715-FFC940725F90}"/>
              </a:ext>
            </a:extLst>
          </p:cNvPr>
          <p:cNvSpPr>
            <a:spLocks noGrp="1"/>
          </p:cNvSpPr>
          <p:nvPr>
            <p:ph sz="half" idx="2"/>
          </p:nvPr>
        </p:nvSpPr>
        <p:spPr/>
        <p:txBody>
          <a:bodyPr numCol="2">
            <a:normAutofit fontScale="40000" lnSpcReduction="20000"/>
          </a:bodyPr>
          <a:lstStyle/>
          <a:p>
            <a:r>
              <a:rPr lang="en-US" dirty="0"/>
              <a:t>Excerpt</a:t>
            </a:r>
          </a:p>
          <a:p>
            <a:pPr marL="0" indent="0">
              <a:buNone/>
            </a:pPr>
            <a:r>
              <a:rPr lang="en-US" dirty="0"/>
              <a:t>Pretty women wonder where my secret lies.</a:t>
            </a:r>
          </a:p>
          <a:p>
            <a:pPr marL="0" indent="0">
              <a:buNone/>
            </a:pPr>
            <a:r>
              <a:rPr lang="en-US" dirty="0"/>
              <a:t>I’m not cute or built to suit a fashion model’s size   </a:t>
            </a:r>
          </a:p>
          <a:p>
            <a:pPr marL="0" indent="0">
              <a:buNone/>
            </a:pPr>
            <a:r>
              <a:rPr lang="en-US" dirty="0"/>
              <a:t>But when I start to tell them,</a:t>
            </a:r>
          </a:p>
          <a:p>
            <a:pPr marL="0" indent="0">
              <a:buNone/>
            </a:pPr>
            <a:r>
              <a:rPr lang="en-US" dirty="0"/>
              <a:t>They think I’m telling lies.</a:t>
            </a:r>
          </a:p>
          <a:p>
            <a:pPr marL="0" indent="0">
              <a:buNone/>
            </a:pPr>
            <a:r>
              <a:rPr lang="en-US" dirty="0"/>
              <a:t>I say,</a:t>
            </a:r>
          </a:p>
          <a:p>
            <a:pPr marL="0" indent="0">
              <a:buNone/>
            </a:pPr>
            <a:r>
              <a:rPr lang="en-US" dirty="0"/>
              <a:t>It’s in the reach of my arms,</a:t>
            </a:r>
          </a:p>
          <a:p>
            <a:pPr marL="0" indent="0">
              <a:buNone/>
            </a:pPr>
            <a:r>
              <a:rPr lang="en-US" dirty="0"/>
              <a:t>The span of my hips,   </a:t>
            </a:r>
          </a:p>
          <a:p>
            <a:pPr marL="0" indent="0">
              <a:buNone/>
            </a:pPr>
            <a:r>
              <a:rPr lang="en-US" dirty="0"/>
              <a:t>The stride of my step,   </a:t>
            </a:r>
          </a:p>
          <a:p>
            <a:pPr marL="0" indent="0">
              <a:buNone/>
            </a:pPr>
            <a:r>
              <a:rPr lang="en-US" dirty="0"/>
              <a:t>The curl of my lips.   </a:t>
            </a:r>
          </a:p>
          <a:p>
            <a:pPr marL="0" indent="0">
              <a:buNone/>
            </a:pPr>
            <a:r>
              <a:rPr lang="en-US" dirty="0"/>
              <a:t>I’m a woman</a:t>
            </a:r>
          </a:p>
          <a:p>
            <a:pPr marL="0" indent="0">
              <a:buNone/>
            </a:pPr>
            <a:r>
              <a:rPr lang="en-US" dirty="0"/>
              <a:t>Phenomenally.</a:t>
            </a:r>
          </a:p>
          <a:p>
            <a:pPr marL="0" indent="0">
              <a:buNone/>
            </a:pPr>
            <a:r>
              <a:rPr lang="en-US" dirty="0"/>
              <a:t>Phenomenal woman,   </a:t>
            </a:r>
          </a:p>
          <a:p>
            <a:pPr marL="0" indent="0">
              <a:buNone/>
            </a:pPr>
            <a:r>
              <a:rPr lang="en-US" dirty="0"/>
              <a:t>That’s me. </a:t>
            </a:r>
          </a:p>
          <a:p>
            <a:endParaRPr lang="en-US" dirty="0"/>
          </a:p>
          <a:p>
            <a:pPr marL="0" indent="0">
              <a:buNone/>
            </a:pPr>
            <a:endParaRPr lang="en-US" dirty="0"/>
          </a:p>
          <a:p>
            <a:pPr marL="0" indent="0">
              <a:buNone/>
            </a:pPr>
            <a:r>
              <a:rPr lang="en-US" dirty="0"/>
              <a:t>I walk into a room</a:t>
            </a:r>
          </a:p>
          <a:p>
            <a:pPr marL="0" indent="0">
              <a:buNone/>
            </a:pPr>
            <a:r>
              <a:rPr lang="en-US" dirty="0"/>
              <a:t>Just as cool as you please,   </a:t>
            </a:r>
          </a:p>
          <a:p>
            <a:pPr marL="0" indent="0">
              <a:buNone/>
            </a:pPr>
            <a:r>
              <a:rPr lang="en-US" dirty="0"/>
              <a:t>And to a man,</a:t>
            </a:r>
          </a:p>
          <a:p>
            <a:pPr marL="0" indent="0">
              <a:buNone/>
            </a:pPr>
            <a:r>
              <a:rPr lang="en-US" dirty="0"/>
              <a:t>The fellows stand or</a:t>
            </a:r>
          </a:p>
          <a:p>
            <a:pPr marL="0" indent="0">
              <a:buNone/>
            </a:pPr>
            <a:r>
              <a:rPr lang="en-US" dirty="0"/>
              <a:t>Fall down on their knees.   </a:t>
            </a:r>
          </a:p>
          <a:p>
            <a:pPr marL="0" indent="0">
              <a:buNone/>
            </a:pPr>
            <a:r>
              <a:rPr lang="en-US" dirty="0"/>
              <a:t>Then they swarm around me,</a:t>
            </a:r>
          </a:p>
          <a:p>
            <a:pPr marL="0" indent="0">
              <a:buNone/>
            </a:pPr>
            <a:r>
              <a:rPr lang="en-US" dirty="0"/>
              <a:t>A hive of honey bees.   </a:t>
            </a:r>
          </a:p>
          <a:p>
            <a:pPr marL="0" indent="0">
              <a:buNone/>
            </a:pPr>
            <a:r>
              <a:rPr lang="en-US" dirty="0"/>
              <a:t>I say,</a:t>
            </a:r>
          </a:p>
          <a:p>
            <a:pPr marL="0" indent="0">
              <a:buNone/>
            </a:pPr>
            <a:r>
              <a:rPr lang="en-US" dirty="0"/>
              <a:t>It’s the fire in my eyes,   </a:t>
            </a:r>
          </a:p>
          <a:p>
            <a:pPr marL="0" indent="0">
              <a:buNone/>
            </a:pPr>
            <a:r>
              <a:rPr lang="en-US" dirty="0"/>
              <a:t>And the flash of my teeth,   </a:t>
            </a:r>
          </a:p>
          <a:p>
            <a:pPr marL="0" indent="0">
              <a:buNone/>
            </a:pPr>
            <a:r>
              <a:rPr lang="en-US" dirty="0"/>
              <a:t>The swing in my waist,   </a:t>
            </a:r>
          </a:p>
          <a:p>
            <a:pPr marL="0" indent="0">
              <a:buNone/>
            </a:pPr>
            <a:r>
              <a:rPr lang="en-US" dirty="0"/>
              <a:t>And the joy in my feet.   </a:t>
            </a:r>
          </a:p>
          <a:p>
            <a:pPr marL="0" indent="0">
              <a:buNone/>
            </a:pPr>
            <a:r>
              <a:rPr lang="en-US" dirty="0"/>
              <a:t>I’m a woman</a:t>
            </a:r>
          </a:p>
          <a:p>
            <a:pPr marL="0" indent="0">
              <a:buNone/>
            </a:pPr>
            <a:r>
              <a:rPr lang="en-US" dirty="0"/>
              <a:t>Phenomenally.</a:t>
            </a:r>
          </a:p>
          <a:p>
            <a:pPr marL="0" indent="0">
              <a:buNone/>
            </a:pPr>
            <a:r>
              <a:rPr lang="en-US" dirty="0"/>
              <a:t>Phenomenal woman,</a:t>
            </a:r>
          </a:p>
          <a:p>
            <a:pPr marL="0" indent="0">
              <a:buNone/>
            </a:pPr>
            <a:r>
              <a:rPr lang="en-US" dirty="0"/>
              <a:t>That’s me.</a:t>
            </a:r>
          </a:p>
        </p:txBody>
      </p:sp>
    </p:spTree>
    <p:extLst>
      <p:ext uri="{BB962C8B-B14F-4D97-AF65-F5344CB8AC3E}">
        <p14:creationId xmlns:p14="http://schemas.microsoft.com/office/powerpoint/2010/main" val="2090421679"/>
      </p:ext>
    </p:extLst>
  </p:cSld>
  <p:clrMapOvr>
    <a:masterClrMapping/>
  </p:clrMapOvr>
  <mc:AlternateContent xmlns:mc="http://schemas.openxmlformats.org/markup-compatibility/2006" xmlns:p14="http://schemas.microsoft.com/office/powerpoint/2010/main">
    <mc:Choice Requires="p14">
      <p:transition spd="slow" p14:dur="2000" advTm="42718"/>
    </mc:Choice>
    <mc:Fallback xmlns="">
      <p:transition spd="slow" advTm="4271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74FC8-D6CC-4359-8DCD-D9773620ACA3}"/>
              </a:ext>
            </a:extLst>
          </p:cNvPr>
          <p:cNvSpPr>
            <a:spLocks noGrp="1"/>
          </p:cNvSpPr>
          <p:nvPr>
            <p:ph type="title"/>
          </p:nvPr>
        </p:nvSpPr>
        <p:spPr/>
        <p:txBody>
          <a:bodyPr/>
          <a:lstStyle/>
          <a:p>
            <a:r>
              <a:rPr lang="en-US" b="1" dirty="0"/>
              <a:t>Author’s Style cont’d</a:t>
            </a:r>
          </a:p>
        </p:txBody>
      </p:sp>
      <p:sp>
        <p:nvSpPr>
          <p:cNvPr id="3" name="Content Placeholder 2">
            <a:extLst>
              <a:ext uri="{FF2B5EF4-FFF2-40B4-BE49-F238E27FC236}">
                <a16:creationId xmlns:a16="http://schemas.microsoft.com/office/drawing/2014/main" id="{F79EA30C-A65F-463F-8ED6-265F62719B3E}"/>
              </a:ext>
            </a:extLst>
          </p:cNvPr>
          <p:cNvSpPr>
            <a:spLocks noGrp="1"/>
          </p:cNvSpPr>
          <p:nvPr>
            <p:ph sz="half" idx="1"/>
          </p:nvPr>
        </p:nvSpPr>
        <p:spPr/>
        <p:txBody>
          <a:bodyPr>
            <a:normAutofit fontScale="47500" lnSpcReduction="20000"/>
          </a:bodyPr>
          <a:lstStyle/>
          <a:p>
            <a:pPr marL="0" indent="0">
              <a:buNone/>
            </a:pPr>
            <a:r>
              <a:rPr lang="en-US" sz="4200" b="1"/>
              <a:t>And Still </a:t>
            </a:r>
            <a:r>
              <a:rPr lang="en-US" sz="4200" b="1" dirty="0"/>
              <a:t>I Rise – Lyric Poem</a:t>
            </a:r>
          </a:p>
          <a:p>
            <a:r>
              <a:rPr lang="en-US" sz="4200" dirty="0"/>
              <a:t>Notice the repetition of “I Rise”</a:t>
            </a:r>
          </a:p>
          <a:p>
            <a:r>
              <a:rPr lang="en-US" sz="4200" dirty="0"/>
              <a:t>Notice the comparisons (simile) “like dust, I’ll rise.  “like I’ve got oil wells pumping in my living room”</a:t>
            </a:r>
          </a:p>
          <a:p>
            <a:r>
              <a:rPr lang="en-US" sz="4200" dirty="0"/>
              <a:t>Notice the metaphor “I am a black ocean, leaping and wide ….tide”</a:t>
            </a:r>
          </a:p>
          <a:p>
            <a:r>
              <a:rPr lang="en-US" sz="4200" dirty="0"/>
              <a:t>The repetition of “I Rise” is empowering.  It’s the theme, the lesson of the poem that no matter what injustice you may do to me, or think of me I will overcome, I will get up.  You can’t keep me down, Still I rise.</a:t>
            </a:r>
          </a:p>
          <a:p>
            <a:r>
              <a:rPr lang="en-US" sz="4200" dirty="0"/>
              <a:t>It rhymes, got rhythm, it’s got confidence.</a:t>
            </a:r>
          </a:p>
          <a:p>
            <a:r>
              <a:rPr lang="en-US" sz="4400" dirty="0">
                <a:hlinkClick r:id="rId2"/>
              </a:rPr>
              <a:t>https://www.poetryfoundation.org/poems/46446/still-i-rise</a:t>
            </a:r>
            <a:endParaRPr lang="en-US" sz="4200" dirty="0"/>
          </a:p>
          <a:p>
            <a:endParaRPr lang="en-US" dirty="0"/>
          </a:p>
        </p:txBody>
      </p:sp>
      <p:sp>
        <p:nvSpPr>
          <p:cNvPr id="4" name="Content Placeholder 3">
            <a:extLst>
              <a:ext uri="{FF2B5EF4-FFF2-40B4-BE49-F238E27FC236}">
                <a16:creationId xmlns:a16="http://schemas.microsoft.com/office/drawing/2014/main" id="{2299CD30-23E2-4BB7-A46C-54D730A184E2}"/>
              </a:ext>
            </a:extLst>
          </p:cNvPr>
          <p:cNvSpPr>
            <a:spLocks noGrp="1"/>
          </p:cNvSpPr>
          <p:nvPr>
            <p:ph sz="half" idx="2"/>
          </p:nvPr>
        </p:nvSpPr>
        <p:spPr/>
        <p:txBody>
          <a:bodyPr>
            <a:normAutofit fontScale="47500" lnSpcReduction="20000"/>
          </a:bodyPr>
          <a:lstStyle/>
          <a:p>
            <a:pPr marL="0" indent="0">
              <a:buNone/>
            </a:pPr>
            <a:r>
              <a:rPr lang="en-US" dirty="0"/>
              <a:t>You may write me down in history</a:t>
            </a:r>
          </a:p>
          <a:p>
            <a:pPr marL="0" indent="0">
              <a:buNone/>
            </a:pPr>
            <a:r>
              <a:rPr lang="en-US" dirty="0"/>
              <a:t>With your bitter, twisted lies,</a:t>
            </a:r>
          </a:p>
          <a:p>
            <a:pPr marL="0" indent="0">
              <a:buNone/>
            </a:pPr>
            <a:r>
              <a:rPr lang="en-US" dirty="0"/>
              <a:t>You may trod me in the very dirt</a:t>
            </a:r>
          </a:p>
          <a:p>
            <a:pPr marL="0" indent="0">
              <a:buNone/>
            </a:pPr>
            <a:r>
              <a:rPr lang="en-US" dirty="0"/>
              <a:t>But still, like dust, I'll rise.</a:t>
            </a:r>
          </a:p>
          <a:p>
            <a:endParaRPr lang="en-US" dirty="0"/>
          </a:p>
          <a:p>
            <a:pPr marL="0" indent="0">
              <a:buNone/>
            </a:pPr>
            <a:r>
              <a:rPr lang="en-US" dirty="0"/>
              <a:t>Does my sassiness upset you?</a:t>
            </a:r>
          </a:p>
          <a:p>
            <a:pPr marL="0" indent="0">
              <a:buNone/>
            </a:pPr>
            <a:r>
              <a:rPr lang="en-US" dirty="0"/>
              <a:t>Why are you beset with gloom?</a:t>
            </a:r>
          </a:p>
          <a:p>
            <a:pPr marL="0" indent="0">
              <a:buNone/>
            </a:pPr>
            <a:r>
              <a:rPr lang="en-US" dirty="0" err="1"/>
              <a:t>’Cause</a:t>
            </a:r>
            <a:r>
              <a:rPr lang="en-US" dirty="0"/>
              <a:t> I walk like I've got oil wells</a:t>
            </a:r>
          </a:p>
          <a:p>
            <a:pPr marL="0" indent="0">
              <a:buNone/>
            </a:pPr>
            <a:r>
              <a:rPr lang="en-US" dirty="0"/>
              <a:t>Pumping in my living room.</a:t>
            </a:r>
          </a:p>
          <a:p>
            <a:endParaRPr lang="en-US" dirty="0"/>
          </a:p>
          <a:p>
            <a:pPr marL="0" indent="0">
              <a:buNone/>
            </a:pPr>
            <a:r>
              <a:rPr lang="en-US" dirty="0"/>
              <a:t>Out of the huts of history’s shame</a:t>
            </a:r>
          </a:p>
          <a:p>
            <a:pPr marL="0" indent="0">
              <a:buNone/>
            </a:pPr>
            <a:r>
              <a:rPr lang="en-US" dirty="0"/>
              <a:t>I rise</a:t>
            </a:r>
          </a:p>
          <a:p>
            <a:pPr marL="0" indent="0">
              <a:buNone/>
            </a:pPr>
            <a:r>
              <a:rPr lang="en-US" dirty="0"/>
              <a:t>Up from a past that’s rooted in pain</a:t>
            </a:r>
          </a:p>
          <a:p>
            <a:pPr marL="0" indent="0">
              <a:buNone/>
            </a:pPr>
            <a:r>
              <a:rPr lang="en-US" dirty="0"/>
              <a:t>I rise</a:t>
            </a:r>
          </a:p>
          <a:p>
            <a:pPr marL="0" indent="0">
              <a:buNone/>
            </a:pPr>
            <a:r>
              <a:rPr lang="en-US" dirty="0"/>
              <a:t>I'm a black ocean, leaping and wide,</a:t>
            </a:r>
          </a:p>
          <a:p>
            <a:pPr marL="0" indent="0">
              <a:buNone/>
            </a:pPr>
            <a:r>
              <a:rPr lang="en-US" dirty="0"/>
              <a:t>Welling and swelling I bear in the tide.</a:t>
            </a:r>
          </a:p>
        </p:txBody>
      </p:sp>
    </p:spTree>
    <p:extLst>
      <p:ext uri="{BB962C8B-B14F-4D97-AF65-F5344CB8AC3E}">
        <p14:creationId xmlns:p14="http://schemas.microsoft.com/office/powerpoint/2010/main" val="105415568"/>
      </p:ext>
    </p:extLst>
  </p:cSld>
  <p:clrMapOvr>
    <a:masterClrMapping/>
  </p:clrMapOvr>
  <mc:AlternateContent xmlns:mc="http://schemas.openxmlformats.org/markup-compatibility/2006" xmlns:p14="http://schemas.microsoft.com/office/powerpoint/2010/main">
    <mc:Choice Requires="p14">
      <p:transition spd="slow" p14:dur="2000" advTm="147201"/>
    </mc:Choice>
    <mc:Fallback xmlns="">
      <p:transition spd="slow" advTm="14720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10">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8" name="Rectangle 11">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12">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F0AC24-CCD8-4020-A047-D7D58A0B0C52}"/>
              </a:ext>
            </a:extLst>
          </p:cNvPr>
          <p:cNvSpPr>
            <a:spLocks noGrp="1"/>
          </p:cNvSpPr>
          <p:nvPr>
            <p:ph type="title"/>
          </p:nvPr>
        </p:nvSpPr>
        <p:spPr>
          <a:xfrm>
            <a:off x="1153618" y="1239927"/>
            <a:ext cx="4008586" cy="4680583"/>
          </a:xfrm>
        </p:spPr>
        <p:txBody>
          <a:bodyPr vert="horz" lIns="91440" tIns="45720" rIns="91440" bIns="45720" rtlCol="0" anchor="ctr">
            <a:normAutofit/>
          </a:bodyPr>
          <a:lstStyle/>
          <a:p>
            <a:r>
              <a:rPr lang="en-US" sz="5200" b="1" kern="1200" dirty="0">
                <a:solidFill>
                  <a:schemeClr val="tx1"/>
                </a:solidFill>
                <a:latin typeface="+mj-lt"/>
                <a:ea typeface="+mj-ea"/>
                <a:cs typeface="+mj-cs"/>
              </a:rPr>
              <a:t>Literary Devices</a:t>
            </a:r>
          </a:p>
        </p:txBody>
      </p:sp>
      <p:sp>
        <p:nvSpPr>
          <p:cNvPr id="4" name="Text Placeholder 3">
            <a:extLst>
              <a:ext uri="{FF2B5EF4-FFF2-40B4-BE49-F238E27FC236}">
                <a16:creationId xmlns:a16="http://schemas.microsoft.com/office/drawing/2014/main" id="{1F96289E-76C4-4278-A08C-BED70D4A2596}"/>
              </a:ext>
            </a:extLst>
          </p:cNvPr>
          <p:cNvSpPr>
            <a:spLocks noGrp="1"/>
          </p:cNvSpPr>
          <p:nvPr>
            <p:ph type="body" sz="half" idx="2"/>
          </p:nvPr>
        </p:nvSpPr>
        <p:spPr>
          <a:xfrm>
            <a:off x="6291923" y="1239927"/>
            <a:ext cx="4971824" cy="4680583"/>
          </a:xfrm>
        </p:spPr>
        <p:txBody>
          <a:bodyPr vert="horz" lIns="91440" tIns="45720" rIns="91440" bIns="45720" rtlCol="0" anchor="ctr">
            <a:normAutofit/>
          </a:bodyPr>
          <a:lstStyle/>
          <a:p>
            <a:pPr marL="342900" indent="-228600">
              <a:buFont typeface="Arial" panose="020B0604020202020204" pitchFamily="34" charset="0"/>
              <a:buChar char="•"/>
            </a:pPr>
            <a:r>
              <a:rPr lang="en-US" sz="3200" dirty="0"/>
              <a:t>Serve as a tool for writers to bring clarity and richness. With the help of literary devices, they not only give underlying meanings to their texts but also make their texts unique and appealing. </a:t>
            </a:r>
            <a:r>
              <a:rPr lang="en-US" sz="2000" dirty="0"/>
              <a:t>(Literarydevices.net)</a:t>
            </a:r>
          </a:p>
        </p:txBody>
      </p:sp>
    </p:spTree>
    <p:extLst>
      <p:ext uri="{BB962C8B-B14F-4D97-AF65-F5344CB8AC3E}">
        <p14:creationId xmlns:p14="http://schemas.microsoft.com/office/powerpoint/2010/main" val="2226547715"/>
      </p:ext>
    </p:extLst>
  </p:cSld>
  <p:clrMapOvr>
    <a:masterClrMapping/>
  </p:clrMapOvr>
  <mc:AlternateContent xmlns:mc="http://schemas.openxmlformats.org/markup-compatibility/2006" xmlns:p14="http://schemas.microsoft.com/office/powerpoint/2010/main">
    <mc:Choice Requires="p14">
      <p:transition spd="slow" p14:dur="2000" advTm="61045"/>
    </mc:Choice>
    <mc:Fallback xmlns="">
      <p:transition spd="slow" advTm="6104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716D14-5E57-4461-97D8-1BECDB471985}"/>
              </a:ext>
            </a:extLst>
          </p:cNvPr>
          <p:cNvSpPr>
            <a:spLocks noGrp="1"/>
          </p:cNvSpPr>
          <p:nvPr>
            <p:ph type="title"/>
          </p:nvPr>
        </p:nvSpPr>
        <p:spPr>
          <a:xfrm>
            <a:off x="1153618" y="1239927"/>
            <a:ext cx="4008586" cy="4680583"/>
          </a:xfrm>
        </p:spPr>
        <p:txBody>
          <a:bodyPr anchor="ctr">
            <a:normAutofit/>
          </a:bodyPr>
          <a:lstStyle/>
          <a:p>
            <a:r>
              <a:rPr lang="en-US" sz="5200" b="1" dirty="0"/>
              <a:t>Poetry</a:t>
            </a:r>
          </a:p>
        </p:txBody>
      </p:sp>
      <p:sp>
        <p:nvSpPr>
          <p:cNvPr id="3" name="Content Placeholder 2">
            <a:extLst>
              <a:ext uri="{FF2B5EF4-FFF2-40B4-BE49-F238E27FC236}">
                <a16:creationId xmlns:a16="http://schemas.microsoft.com/office/drawing/2014/main" id="{3B188CFF-BDAF-4CF1-8A3A-B65E43B2EF8E}"/>
              </a:ext>
            </a:extLst>
          </p:cNvPr>
          <p:cNvSpPr>
            <a:spLocks noGrp="1"/>
          </p:cNvSpPr>
          <p:nvPr>
            <p:ph idx="1"/>
          </p:nvPr>
        </p:nvSpPr>
        <p:spPr>
          <a:xfrm>
            <a:off x="6291923" y="1239927"/>
            <a:ext cx="4971824" cy="4680583"/>
          </a:xfrm>
        </p:spPr>
        <p:txBody>
          <a:bodyPr anchor="ctr">
            <a:normAutofit/>
          </a:bodyPr>
          <a:lstStyle/>
          <a:p>
            <a:r>
              <a:rPr lang="en-US" dirty="0"/>
              <a:t>Poetry is one method of letting your voice be heard.</a:t>
            </a:r>
          </a:p>
          <a:p>
            <a:r>
              <a:rPr lang="en-US" dirty="0"/>
              <a:t>Many types/forms of poetry</a:t>
            </a:r>
          </a:p>
          <a:p>
            <a:r>
              <a:rPr lang="en-US" dirty="0"/>
              <a:t>But how you use the literary devices and techniques will give your voice greater impact.</a:t>
            </a:r>
          </a:p>
          <a:p>
            <a:pPr marL="0" indent="0">
              <a:buNone/>
            </a:pPr>
            <a:endParaRPr lang="en-US" dirty="0"/>
          </a:p>
          <a:p>
            <a:pPr marL="0" indent="0" algn="ctr">
              <a:buNone/>
            </a:pPr>
            <a:r>
              <a:rPr lang="en-US" sz="1900" b="1" dirty="0"/>
              <a:t>'The idea is to write it so that people hear it and it slides through the brain and goes straight to the heart.'</a:t>
            </a:r>
          </a:p>
          <a:p>
            <a:pPr marL="0" indent="0" algn="ctr">
              <a:buNone/>
            </a:pPr>
            <a:r>
              <a:rPr lang="en-US" sz="1900" b="1" dirty="0"/>
              <a:t>Maya Angelou</a:t>
            </a:r>
            <a:endParaRPr lang="en-US" sz="1900" dirty="0"/>
          </a:p>
          <a:p>
            <a:endParaRPr lang="en-US" sz="2000" dirty="0"/>
          </a:p>
        </p:txBody>
      </p:sp>
    </p:spTree>
    <p:extLst>
      <p:ext uri="{BB962C8B-B14F-4D97-AF65-F5344CB8AC3E}">
        <p14:creationId xmlns:p14="http://schemas.microsoft.com/office/powerpoint/2010/main" val="1725783752"/>
      </p:ext>
    </p:extLst>
  </p:cSld>
  <p:clrMapOvr>
    <a:masterClrMapping/>
  </p:clrMapOvr>
  <mc:AlternateContent xmlns:mc="http://schemas.openxmlformats.org/markup-compatibility/2006" xmlns:p14="http://schemas.microsoft.com/office/powerpoint/2010/main">
    <mc:Choice Requires="p14">
      <p:transition spd="slow" p14:dur="2000" advTm="32200"/>
    </mc:Choice>
    <mc:Fallback xmlns="">
      <p:transition spd="slow" advTm="322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vited_Teachers xmlns="10b43a74-ca58-4c8c-8015-115728d63996" xsi:nil="true"/>
    <IsNotebookLocked xmlns="10b43a74-ca58-4c8c-8015-115728d63996" xsi:nil="true"/>
    <Self_Registration_Enabled xmlns="10b43a74-ca58-4c8c-8015-115728d63996" xsi:nil="true"/>
    <Students xmlns="10b43a74-ca58-4c8c-8015-115728d63996">
      <UserInfo>
        <DisplayName/>
        <AccountId xsi:nil="true"/>
        <AccountType/>
      </UserInfo>
    </Students>
    <Templates xmlns="10b43a74-ca58-4c8c-8015-115728d63996" xsi:nil="true"/>
    <AppVersion xmlns="10b43a74-ca58-4c8c-8015-115728d63996" xsi:nil="true"/>
    <NotebookType xmlns="10b43a74-ca58-4c8c-8015-115728d63996" xsi:nil="true"/>
    <Teachers xmlns="10b43a74-ca58-4c8c-8015-115728d63996">
      <UserInfo>
        <DisplayName/>
        <AccountId xsi:nil="true"/>
        <AccountType/>
      </UserInfo>
    </Teachers>
    <Student_Groups xmlns="10b43a74-ca58-4c8c-8015-115728d63996">
      <UserInfo>
        <DisplayName/>
        <AccountId xsi:nil="true"/>
        <AccountType/>
      </UserInfo>
    </Student_Groups>
    <Owner xmlns="10b43a74-ca58-4c8c-8015-115728d63996">
      <UserInfo>
        <DisplayName/>
        <AccountId xsi:nil="true"/>
        <AccountType/>
      </UserInfo>
    </Owner>
    <Has_Teacher_Only_SectionGroup xmlns="10b43a74-ca58-4c8c-8015-115728d63996" xsi:nil="true"/>
    <Self_Registration_Enabled0 xmlns="10b43a74-ca58-4c8c-8015-115728d63996" xsi:nil="true"/>
    <DefaultSectionNames xmlns="10b43a74-ca58-4c8c-8015-115728d63996" xsi:nil="true"/>
    <Is_Collaboration_Space_Locked xmlns="10b43a74-ca58-4c8c-8015-115728d63996" xsi:nil="true"/>
    <Invited_Students xmlns="10b43a74-ca58-4c8c-8015-115728d63996" xsi:nil="true"/>
    <TeamsChannelId xmlns="10b43a74-ca58-4c8c-8015-115728d63996" xsi:nil="true"/>
    <FolderType xmlns="10b43a74-ca58-4c8c-8015-115728d63996" xsi:nil="true"/>
    <CultureName xmlns="10b43a74-ca58-4c8c-8015-115728d6399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4416AB8C1DE5549BC11A6F7A185ADED" ma:contentTypeVersion="30" ma:contentTypeDescription="Create a new document." ma:contentTypeScope="" ma:versionID="c14a6b53ef897cf506798fabe558d4bc">
  <xsd:schema xmlns:xsd="http://www.w3.org/2001/XMLSchema" xmlns:xs="http://www.w3.org/2001/XMLSchema" xmlns:p="http://schemas.microsoft.com/office/2006/metadata/properties" xmlns:ns3="10b43a74-ca58-4c8c-8015-115728d63996" xmlns:ns4="7091269a-51a7-4efa-bed7-affae494e468" targetNamespace="http://schemas.microsoft.com/office/2006/metadata/properties" ma:root="true" ma:fieldsID="dbe66509c316940c3f9bf50d5d7a7039" ns3:_="" ns4:_="">
    <xsd:import namespace="10b43a74-ca58-4c8c-8015-115728d63996"/>
    <xsd:import namespace="7091269a-51a7-4efa-bed7-affae494e468"/>
    <xsd:element name="properties">
      <xsd:complexType>
        <xsd:sequence>
          <xsd:element name="documentManagement">
            <xsd:complexType>
              <xsd:all>
                <xsd:element ref="ns3:NotebookType" minOccurs="0"/>
                <xsd:element ref="ns3:FolderType" minOccurs="0"/>
                <xsd:element ref="ns3:Owner" minOccurs="0"/>
                <xsd:element ref="ns3:DefaultSectionNam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Templates" minOccurs="0"/>
                <xsd:element ref="ns3:Self_Registration_Enabled0" minOccurs="0"/>
                <xsd:element ref="ns3:MediaServiceMetadata" minOccurs="0"/>
                <xsd:element ref="ns3:MediaServiceFastMetadata" minOccurs="0"/>
                <xsd:element ref="ns3:MediaServiceDateTaken" minOccurs="0"/>
                <xsd:element ref="ns3:MediaServiceAutoTags" minOccurs="0"/>
                <xsd:element ref="ns3:MediaServiceOCR" minOccurs="0"/>
                <xsd:element ref="ns3:TeamsChannelId" minOccurs="0"/>
                <xsd:element ref="ns3:IsNotebookLocked"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b43a74-ca58-4c8c-8015-115728d63996"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Owner" ma:index="1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1" nillable="true" ma:displayName="Default Section Names" ma:internalName="DefaultSectionNames">
      <xsd:simpleType>
        <xsd:restriction base="dms:Note">
          <xsd:maxLength value="255"/>
        </xsd:restriction>
      </xsd:simpleType>
    </xsd:element>
    <xsd:element name="CultureName" ma:index="12" nillable="true" ma:displayName="Culture Name" ma:internalName="CultureName">
      <xsd:simpleType>
        <xsd:restriction base="dms:Text"/>
      </xsd:simpleType>
    </xsd:element>
    <xsd:element name="AppVersion" ma:index="13" nillable="true" ma:displayName="App Version" ma:internalName="AppVersion">
      <xsd:simpleType>
        <xsd:restriction base="dms:Text"/>
      </xsd:simpleType>
    </xsd:element>
    <xsd:element name="Teachers" ma:index="14"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5"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6"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7" nillable="true" ma:displayName="Invited Teachers" ma:internalName="Invited_Teachers">
      <xsd:simpleType>
        <xsd:restriction base="dms:Note">
          <xsd:maxLength value="255"/>
        </xsd:restriction>
      </xsd:simpleType>
    </xsd:element>
    <xsd:element name="Invited_Students" ma:index="18" nillable="true" ma:displayName="Invited Students" ma:internalName="Invited_Students">
      <xsd:simpleType>
        <xsd:restriction base="dms:Note">
          <xsd:maxLength value="255"/>
        </xsd:restriction>
      </xsd:simpleType>
    </xsd:element>
    <xsd:element name="Self_Registration_Enabled" ma:index="19" nillable="true" ma:displayName="Self_Registration_Enabled" ma:internalName="Self_Registration_Enabled">
      <xsd:simpleType>
        <xsd:restriction base="dms:Boolean"/>
      </xsd:simpleType>
    </xsd:element>
    <xsd:element name="Has_Teacher_Only_SectionGroup" ma:index="20" nillable="true" ma:displayName="Has Teacher Only SectionGroup" ma:internalName="Has_Teacher_Only_SectionGroup">
      <xsd:simpleType>
        <xsd:restriction base="dms:Boolean"/>
      </xsd:simpleType>
    </xsd:element>
    <xsd:element name="Is_Collaboration_Space_Locked" ma:index="21" nillable="true" ma:displayName="Is Collaboration Space Locked" ma:internalName="Is_Collaboration_Space_Locked">
      <xsd:simpleType>
        <xsd:restriction base="dms:Boolean"/>
      </xsd:simpleType>
    </xsd:element>
    <xsd:element name="Templates" ma:index="25" nillable="true" ma:displayName="Templates" ma:internalName="Templates">
      <xsd:simpleType>
        <xsd:restriction base="dms:Note">
          <xsd:maxLength value="255"/>
        </xsd:restriction>
      </xsd:simpleType>
    </xsd:element>
    <xsd:element name="Self_Registration_Enabled0" ma:index="26" nillable="true" ma:displayName="Self Registration Enabled" ma:internalName="Self_Registration_Enabled0">
      <xsd:simpleType>
        <xsd:restriction base="dms:Boolean"/>
      </xsd:simpleType>
    </xsd:element>
    <xsd:element name="MediaServiceMetadata" ma:index="27" nillable="true" ma:displayName="MediaServiceMetadata" ma:description="" ma:hidden="true" ma:internalName="MediaServiceMetadata" ma:readOnly="true">
      <xsd:simpleType>
        <xsd:restriction base="dms:Note"/>
      </xsd:simpleType>
    </xsd:element>
    <xsd:element name="MediaServiceFastMetadata" ma:index="28" nillable="true" ma:displayName="MediaServiceFastMetadata" ma:description="" ma:hidden="true" ma:internalName="MediaServiceFastMetadata" ma:readOnly="true">
      <xsd:simpleType>
        <xsd:restriction base="dms:Note"/>
      </xsd:simpleType>
    </xsd:element>
    <xsd:element name="MediaServiceDateTaken" ma:index="29" nillable="true" ma:displayName="MediaServiceDateTaken" ma:hidden="true" ma:internalName="MediaServiceDateTaken" ma:readOnly="true">
      <xsd:simpleType>
        <xsd:restriction base="dms:Text"/>
      </xsd:simpleType>
    </xsd:element>
    <xsd:element name="MediaServiceAutoTags" ma:index="30" nillable="true" ma:displayName="MediaServiceAutoTags" ma:internalName="MediaServiceAutoTags" ma:readOnly="true">
      <xsd:simpleType>
        <xsd:restriction base="dms:Text"/>
      </xsd:simpleType>
    </xsd:element>
    <xsd:element name="MediaServiceOCR" ma:index="31" nillable="true" ma:displayName="MediaServiceOCR" ma:internalName="MediaServiceOCR" ma:readOnly="true">
      <xsd:simpleType>
        <xsd:restriction base="dms:Note">
          <xsd:maxLength value="255"/>
        </xsd:restriction>
      </xsd:simpleType>
    </xsd:element>
    <xsd:element name="TeamsChannelId" ma:index="32" nillable="true" ma:displayName="Teams Channel Id" ma:internalName="TeamsChannelId">
      <xsd:simpleType>
        <xsd:restriction base="dms:Text"/>
      </xsd:simpleType>
    </xsd:element>
    <xsd:element name="IsNotebookLocked" ma:index="33" nillable="true" ma:displayName="Is Notebook Locked" ma:internalName="IsNotebookLocked">
      <xsd:simpleType>
        <xsd:restriction base="dms:Boolean"/>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AutoKeyPoints" ma:index="36" nillable="true" ma:displayName="MediaServiceAutoKeyPoints" ma:hidden="true" ma:internalName="MediaServiceAutoKeyPoints" ma:readOnly="true">
      <xsd:simpleType>
        <xsd:restriction base="dms:Note"/>
      </xsd:simpleType>
    </xsd:element>
    <xsd:element name="MediaServiceKeyPoints" ma:index="3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91269a-51a7-4efa-bed7-affae494e468" elementFormDefault="qualified">
    <xsd:import namespace="http://schemas.microsoft.com/office/2006/documentManagement/types"/>
    <xsd:import namespace="http://schemas.microsoft.com/office/infopath/2007/PartnerControls"/>
    <xsd:element name="SharedWithUsers" ma:index="2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description="" ma:internalName="SharedWithDetails" ma:readOnly="true">
      <xsd:simpleType>
        <xsd:restriction base="dms:Note">
          <xsd:maxLength value="255"/>
        </xsd:restriction>
      </xsd:simpleType>
    </xsd:element>
    <xsd:element name="SharingHintHash" ma:index="24"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07CB37-59EF-429E-BCFA-4DB6377A692D}">
  <ds:schemaRefs>
    <ds:schemaRef ds:uri="http://schemas.microsoft.com/office/2006/metadata/properties"/>
    <ds:schemaRef ds:uri="http://schemas.microsoft.com/office/infopath/2007/PartnerControls"/>
    <ds:schemaRef ds:uri="10b43a74-ca58-4c8c-8015-115728d63996"/>
  </ds:schemaRefs>
</ds:datastoreItem>
</file>

<file path=customXml/itemProps2.xml><?xml version="1.0" encoding="utf-8"?>
<ds:datastoreItem xmlns:ds="http://schemas.openxmlformats.org/officeDocument/2006/customXml" ds:itemID="{8FB21568-62DE-4339-A13B-8E9BD8959339}">
  <ds:schemaRefs>
    <ds:schemaRef ds:uri="http://schemas.microsoft.com/sharepoint/v3/contenttype/forms"/>
  </ds:schemaRefs>
</ds:datastoreItem>
</file>

<file path=customXml/itemProps3.xml><?xml version="1.0" encoding="utf-8"?>
<ds:datastoreItem xmlns:ds="http://schemas.openxmlformats.org/officeDocument/2006/customXml" ds:itemID="{49AAAA58-3778-48C5-AE55-13C49011C9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b43a74-ca58-4c8c-8015-115728d63996"/>
    <ds:schemaRef ds:uri="7091269a-51a7-4efa-bed7-affae494e4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111</TotalTime>
  <Words>813</Words>
  <Application>Microsoft Office PowerPoint</Application>
  <PresentationFormat>Widescreen</PresentationFormat>
  <Paragraphs>97</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Poet</vt:lpstr>
      <vt:lpstr>Maya Angelou (Marguerite Johnson in St. Louis, Missouri) 1928-2014</vt:lpstr>
      <vt:lpstr>Poetry Background</vt:lpstr>
      <vt:lpstr>Poetry Topic Examples</vt:lpstr>
      <vt:lpstr>Author’s Style</vt:lpstr>
      <vt:lpstr>Author’s Style cont’d</vt:lpstr>
      <vt:lpstr>Literary Devices</vt:lpstr>
      <vt:lpstr>Poetry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Poets</dc:title>
  <dc:creator>Adams, Alicia O</dc:creator>
  <cp:lastModifiedBy>Adams, Alicia O</cp:lastModifiedBy>
  <cp:revision>1</cp:revision>
  <dcterms:created xsi:type="dcterms:W3CDTF">2020-04-18T17:37:07Z</dcterms:created>
  <dcterms:modified xsi:type="dcterms:W3CDTF">2020-04-18T19:59:25Z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ee3c538-ec52-435f-ae58-017644bd9513_Enabled">
    <vt:lpwstr>True</vt:lpwstr>
  </property>
  <property fmtid="{D5CDD505-2E9C-101B-9397-08002B2CF9AE}" pid="3" name="MSIP_Label_0ee3c538-ec52-435f-ae58-017644bd9513_SiteId">
    <vt:lpwstr>0cdcb198-8169-4b70-ba9f-da7e3ba700c2</vt:lpwstr>
  </property>
  <property fmtid="{D5CDD505-2E9C-101B-9397-08002B2CF9AE}" pid="4" name="MSIP_Label_0ee3c538-ec52-435f-ae58-017644bd9513_Owner">
    <vt:lpwstr>AdamsA@fultonschools.org</vt:lpwstr>
  </property>
  <property fmtid="{D5CDD505-2E9C-101B-9397-08002B2CF9AE}" pid="5" name="MSIP_Label_0ee3c538-ec52-435f-ae58-017644bd9513_SetDate">
    <vt:lpwstr>2020-04-18T17:42:45.6955566Z</vt:lpwstr>
  </property>
  <property fmtid="{D5CDD505-2E9C-101B-9397-08002B2CF9AE}" pid="6" name="MSIP_Label_0ee3c538-ec52-435f-ae58-017644bd9513_Name">
    <vt:lpwstr>General</vt:lpwstr>
  </property>
  <property fmtid="{D5CDD505-2E9C-101B-9397-08002B2CF9AE}" pid="7" name="MSIP_Label_0ee3c538-ec52-435f-ae58-017644bd9513_Application">
    <vt:lpwstr>Microsoft Azure Information Protection</vt:lpwstr>
  </property>
  <property fmtid="{D5CDD505-2E9C-101B-9397-08002B2CF9AE}" pid="8" name="MSIP_Label_0ee3c538-ec52-435f-ae58-017644bd9513_ActionId">
    <vt:lpwstr>5f37c2de-2087-4be7-89bb-52fa45525b04</vt:lpwstr>
  </property>
  <property fmtid="{D5CDD505-2E9C-101B-9397-08002B2CF9AE}" pid="9" name="MSIP_Label_0ee3c538-ec52-435f-ae58-017644bd9513_Extended_MSFT_Method">
    <vt:lpwstr>Automatic</vt:lpwstr>
  </property>
  <property fmtid="{D5CDD505-2E9C-101B-9397-08002B2CF9AE}" pid="10" name="Sensitivity">
    <vt:lpwstr>General</vt:lpwstr>
  </property>
  <property fmtid="{D5CDD505-2E9C-101B-9397-08002B2CF9AE}" pid="11" name="ContentTypeId">
    <vt:lpwstr>0x01010064416AB8C1DE5549BC11A6F7A185ADED</vt:lpwstr>
  </property>
</Properties>
</file>